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8" r:id="rId22"/>
    <p:sldId id="276" r:id="rId23"/>
    <p:sldId id="277" r:id="rId24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208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951ED-2D37-CD4B-88A5-32F36136BB3E}" type="datetimeFigureOut">
              <a:rPr lang="es-ES" smtClean="0"/>
              <a:t>27/10/11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A778F-40B7-D847-8F23-6929614E78F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1930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951ED-2D37-CD4B-88A5-32F36136BB3E}" type="datetimeFigureOut">
              <a:rPr lang="es-ES" smtClean="0"/>
              <a:t>27/10/11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A778F-40B7-D847-8F23-6929614E78F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1978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951ED-2D37-CD4B-88A5-32F36136BB3E}" type="datetimeFigureOut">
              <a:rPr lang="es-ES" smtClean="0"/>
              <a:t>27/10/11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A778F-40B7-D847-8F23-6929614E78F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2057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951ED-2D37-CD4B-88A5-32F36136BB3E}" type="datetimeFigureOut">
              <a:rPr lang="es-ES" smtClean="0"/>
              <a:t>27/10/11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A778F-40B7-D847-8F23-6929614E78F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8420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951ED-2D37-CD4B-88A5-32F36136BB3E}" type="datetimeFigureOut">
              <a:rPr lang="es-ES" smtClean="0"/>
              <a:t>27/10/11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A778F-40B7-D847-8F23-6929614E78F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5234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951ED-2D37-CD4B-88A5-32F36136BB3E}" type="datetimeFigureOut">
              <a:rPr lang="es-ES" smtClean="0"/>
              <a:t>27/10/11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A778F-40B7-D847-8F23-6929614E78F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84908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951ED-2D37-CD4B-88A5-32F36136BB3E}" type="datetimeFigureOut">
              <a:rPr lang="es-ES" smtClean="0"/>
              <a:t>27/10/11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A778F-40B7-D847-8F23-6929614E78F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6125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951ED-2D37-CD4B-88A5-32F36136BB3E}" type="datetimeFigureOut">
              <a:rPr lang="es-ES" smtClean="0"/>
              <a:t>27/10/11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A778F-40B7-D847-8F23-6929614E78F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5765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951ED-2D37-CD4B-88A5-32F36136BB3E}" type="datetimeFigureOut">
              <a:rPr lang="es-ES" smtClean="0"/>
              <a:t>27/10/11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A778F-40B7-D847-8F23-6929614E78F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8911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951ED-2D37-CD4B-88A5-32F36136BB3E}" type="datetimeFigureOut">
              <a:rPr lang="es-ES" smtClean="0"/>
              <a:t>27/10/11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A778F-40B7-D847-8F23-6929614E78F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55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951ED-2D37-CD4B-88A5-32F36136BB3E}" type="datetimeFigureOut">
              <a:rPr lang="es-ES" smtClean="0"/>
              <a:t>27/10/11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A778F-40B7-D847-8F23-6929614E78F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059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951ED-2D37-CD4B-88A5-32F36136BB3E}" type="datetimeFigureOut">
              <a:rPr lang="es-ES" smtClean="0"/>
              <a:t>27/10/11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5A778F-40B7-D847-8F23-6929614E78F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88045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package" Target="../embeddings/Documento_de_Microsoft_Word9.docx"/><Relationship Id="rId5" Type="http://schemas.openxmlformats.org/officeDocument/2006/relationships/image" Target="../media/image2.png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package" Target="../embeddings/Documento_de_Microsoft_Word10.docx"/><Relationship Id="rId5" Type="http://schemas.openxmlformats.org/officeDocument/2006/relationships/image" Target="../media/image2.png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package" Target="../embeddings/Documento_de_Microsoft_Word11.docx"/><Relationship Id="rId5" Type="http://schemas.openxmlformats.org/officeDocument/2006/relationships/image" Target="../media/image2.png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package" Target="../embeddings/Documento_de_Microsoft_Word12.docx"/><Relationship Id="rId5" Type="http://schemas.openxmlformats.org/officeDocument/2006/relationships/image" Target="../media/image2.png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package" Target="../embeddings/Documento_de_Microsoft_Word13.docx"/><Relationship Id="rId5" Type="http://schemas.openxmlformats.org/officeDocument/2006/relationships/image" Target="../media/image2.png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package" Target="../embeddings/Documento_de_Microsoft_Word14.docx"/><Relationship Id="rId5" Type="http://schemas.openxmlformats.org/officeDocument/2006/relationships/image" Target="../media/image2.png"/><Relationship Id="rId1" Type="http://schemas.openxmlformats.org/officeDocument/2006/relationships/vmlDrawing" Target="../drawings/vmlDrawing14.vml"/><Relationship Id="rId2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package" Target="../embeddings/Documento_de_Microsoft_Word15.docx"/><Relationship Id="rId5" Type="http://schemas.openxmlformats.org/officeDocument/2006/relationships/image" Target="../media/image2.png"/><Relationship Id="rId1" Type="http://schemas.openxmlformats.org/officeDocument/2006/relationships/vmlDrawing" Target="../drawings/vmlDrawing15.v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package" Target="../embeddings/Documento_de_Microsoft_Word16.docx"/><Relationship Id="rId5" Type="http://schemas.openxmlformats.org/officeDocument/2006/relationships/image" Target="../media/image2.png"/><Relationship Id="rId1" Type="http://schemas.openxmlformats.org/officeDocument/2006/relationships/vmlDrawing" Target="../drawings/vmlDrawing16.vml"/><Relationship Id="rId2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package" Target="../embeddings/Documento_de_Microsoft_Word17.docx"/><Relationship Id="rId5" Type="http://schemas.openxmlformats.org/officeDocument/2006/relationships/image" Target="../media/image2.png"/><Relationship Id="rId1" Type="http://schemas.openxmlformats.org/officeDocument/2006/relationships/vmlDrawing" Target="../drawings/vmlDrawing17.vml"/><Relationship Id="rId2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package" Target="../embeddings/Documento_de_Microsoft_Word18.docx"/><Relationship Id="rId5" Type="http://schemas.openxmlformats.org/officeDocument/2006/relationships/image" Target="../media/image2.png"/><Relationship Id="rId1" Type="http://schemas.openxmlformats.org/officeDocument/2006/relationships/vmlDrawing" Target="../drawings/vmlDrawing18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package" Target="../embeddings/Documento_de_Microsoft_Word1.docx"/><Relationship Id="rId5" Type="http://schemas.openxmlformats.org/officeDocument/2006/relationships/image" Target="../media/image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package" Target="../embeddings/Documento_de_Microsoft_Word19.docx"/><Relationship Id="rId5" Type="http://schemas.openxmlformats.org/officeDocument/2006/relationships/image" Target="../media/image2.png"/><Relationship Id="rId1" Type="http://schemas.openxmlformats.org/officeDocument/2006/relationships/vmlDrawing" Target="../drawings/vmlDrawing19.vml"/><Relationship Id="rId2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package" Target="../embeddings/Documento_de_Microsoft_Word20.docx"/><Relationship Id="rId5" Type="http://schemas.openxmlformats.org/officeDocument/2006/relationships/image" Target="../media/image2.png"/><Relationship Id="rId1" Type="http://schemas.openxmlformats.org/officeDocument/2006/relationships/vmlDrawing" Target="../drawings/vmlDrawing20.vml"/><Relationship Id="rId2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package" Target="../embeddings/Documento_de_Microsoft_Word21.docx"/><Relationship Id="rId5" Type="http://schemas.openxmlformats.org/officeDocument/2006/relationships/image" Target="../media/image2.png"/><Relationship Id="rId6" Type="http://schemas.openxmlformats.org/officeDocument/2006/relationships/hyperlink" Target="http://www.google.ch/imgres?imgurl=http://www.sidi.uzh.ch/index/fragen.jpg&amp;imgrefurl=http://www.sidi.uzh.ch/&amp;usg=__rOOGw1cdITzsG41t-nIOUCm_R6k=&amp;h=346&amp;w=346&amp;sz=33&amp;hl=de&amp;start=7&amp;zoom=1&amp;um=1&amp;itbs=1&amp;tbnid=3cPx1f5RPbDu9M:&amp;tbnh=120&amp;tbnw=120&amp;prev=/images?q=fragen&amp;um=1&amp;hl=de&amp;sa=N&amp;rlz=1T4ADBR_deCH291CH298&amp;tbs=isch:1&amp;ei=9xhMTeunJ8uP4Qaz5uzvCw" TargetMode="External"/><Relationship Id="rId7" Type="http://schemas.openxmlformats.org/officeDocument/2006/relationships/image" Target="../media/image3.jpeg"/><Relationship Id="rId1" Type="http://schemas.openxmlformats.org/officeDocument/2006/relationships/vmlDrawing" Target="../drawings/vmlDrawing21.vml"/><Relationship Id="rId2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package" Target="../embeddings/Documento_de_Microsoft_Word22.docx"/><Relationship Id="rId5" Type="http://schemas.openxmlformats.org/officeDocument/2006/relationships/image" Target="../media/image2.png"/><Relationship Id="rId1" Type="http://schemas.openxmlformats.org/officeDocument/2006/relationships/vmlDrawing" Target="../drawings/vmlDrawing22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package" Target="../embeddings/Documento_de_Microsoft_Word2.docx"/><Relationship Id="rId5" Type="http://schemas.openxmlformats.org/officeDocument/2006/relationships/image" Target="../media/image2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package" Target="../embeddings/Documento_de_Microsoft_Word3.docx"/><Relationship Id="rId5" Type="http://schemas.openxmlformats.org/officeDocument/2006/relationships/image" Target="../media/image2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package" Target="../embeddings/Documento_de_Microsoft_Word4.docx"/><Relationship Id="rId5" Type="http://schemas.openxmlformats.org/officeDocument/2006/relationships/image" Target="../media/image2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package" Target="../embeddings/Documento_de_Microsoft_Word5.docx"/><Relationship Id="rId5" Type="http://schemas.openxmlformats.org/officeDocument/2006/relationships/image" Target="../media/image2.png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package" Target="../embeddings/Documento_de_Microsoft_Word6.docx"/><Relationship Id="rId5" Type="http://schemas.openxmlformats.org/officeDocument/2006/relationships/image" Target="../media/image2.png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package" Target="../embeddings/Documento_de_Microsoft_Word7.docx"/><Relationship Id="rId5" Type="http://schemas.openxmlformats.org/officeDocument/2006/relationships/image" Target="../media/image2.png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package" Target="../embeddings/Documento_de_Microsoft_Word8.docx"/><Relationship Id="rId5" Type="http://schemas.openxmlformats.org/officeDocument/2006/relationships/image" Target="../media/image2.png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3"/>
          <p:cNvSpPr txBox="1">
            <a:spLocks noChangeArrowheads="1"/>
          </p:cNvSpPr>
          <p:nvPr/>
        </p:nvSpPr>
        <p:spPr bwMode="auto">
          <a:xfrm>
            <a:off x="827584" y="1340768"/>
            <a:ext cx="7705725" cy="4832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2800" dirty="0" err="1"/>
              <a:t>Working</a:t>
            </a:r>
            <a:r>
              <a:rPr lang="es-ES" sz="2800" dirty="0"/>
              <a:t> </a:t>
            </a:r>
            <a:r>
              <a:rPr lang="es-ES" sz="2800" dirty="0" err="1"/>
              <a:t>group</a:t>
            </a:r>
            <a:r>
              <a:rPr lang="es-ES" sz="2800" dirty="0"/>
              <a:t> 1 : </a:t>
            </a:r>
            <a:r>
              <a:rPr lang="es-ES" sz="2800" dirty="0" err="1"/>
              <a:t>Zofingen</a:t>
            </a:r>
            <a:r>
              <a:rPr lang="es-ES" sz="2800" dirty="0"/>
              <a:t> - </a:t>
            </a:r>
            <a:r>
              <a:rPr lang="es-ES" sz="2800" dirty="0" err="1"/>
              <a:t>Switzerland</a:t>
            </a:r>
            <a:endParaRPr lang="es-ES" sz="2800" dirty="0"/>
          </a:p>
          <a:p>
            <a:pPr algn="ctr" eaLnBrk="1" hangingPunct="1"/>
            <a:r>
              <a:rPr lang="es-ES" sz="2800" b="1" dirty="0"/>
              <a:t> “ </a:t>
            </a:r>
            <a:r>
              <a:rPr lang="es-ES" sz="2800" b="1" dirty="0" err="1"/>
              <a:t>Health</a:t>
            </a:r>
            <a:r>
              <a:rPr lang="es-ES" sz="2800" b="1" dirty="0"/>
              <a:t> </a:t>
            </a:r>
            <a:r>
              <a:rPr lang="es-ES" sz="2800" b="1" dirty="0" err="1"/>
              <a:t>aspects</a:t>
            </a:r>
            <a:r>
              <a:rPr lang="es-ES" sz="2800" b="1" dirty="0"/>
              <a:t> in </a:t>
            </a:r>
            <a:r>
              <a:rPr lang="es-ES" sz="2800" b="1" dirty="0" err="1"/>
              <a:t>companies</a:t>
            </a:r>
            <a:r>
              <a:rPr lang="es-ES" sz="2800" b="1" dirty="0"/>
              <a:t>, </a:t>
            </a:r>
            <a:r>
              <a:rPr lang="es-ES" sz="2800" b="1" dirty="0" err="1"/>
              <a:t>organisations</a:t>
            </a:r>
            <a:r>
              <a:rPr lang="es-ES" sz="2800" b="1" dirty="0"/>
              <a:t> and </a:t>
            </a:r>
            <a:r>
              <a:rPr lang="es-ES" sz="2800" b="1" dirty="0" err="1"/>
              <a:t>systems</a:t>
            </a:r>
            <a:r>
              <a:rPr lang="es-ES" sz="2800" b="1" dirty="0"/>
              <a:t>”</a:t>
            </a:r>
          </a:p>
          <a:p>
            <a:pPr algn="just" eaLnBrk="1" hangingPunct="1"/>
            <a:endParaRPr lang="es-ES" sz="2800" b="1" dirty="0"/>
          </a:p>
          <a:p>
            <a:pPr algn="just" eaLnBrk="1" hangingPunct="1"/>
            <a:r>
              <a:rPr lang="es-ES" sz="2800" dirty="0" err="1"/>
              <a:t>Members</a:t>
            </a:r>
            <a:r>
              <a:rPr lang="es-ES" sz="2800" dirty="0"/>
              <a:t>: </a:t>
            </a:r>
            <a:r>
              <a:rPr lang="es-ES" sz="2800" dirty="0" smtClean="0"/>
              <a:t> </a:t>
            </a:r>
            <a:r>
              <a:rPr lang="es-ES" sz="2800" dirty="0" err="1" smtClean="0"/>
              <a:t>Health</a:t>
            </a:r>
            <a:r>
              <a:rPr lang="es-ES" sz="2800" dirty="0" smtClean="0"/>
              <a:t> </a:t>
            </a:r>
            <a:r>
              <a:rPr lang="es-ES" sz="2800" dirty="0" err="1"/>
              <a:t>professionals</a:t>
            </a:r>
            <a:endParaRPr lang="es-ES" sz="2800" dirty="0"/>
          </a:p>
          <a:p>
            <a:pPr algn="just" eaLnBrk="1" hangingPunct="1"/>
            <a:r>
              <a:rPr lang="es-ES" sz="2800" dirty="0"/>
              <a:t> </a:t>
            </a:r>
            <a:r>
              <a:rPr lang="es-ES" sz="2800" dirty="0" smtClean="0"/>
              <a:t>                 </a:t>
            </a:r>
            <a:r>
              <a:rPr lang="es-ES" sz="2800" dirty="0"/>
              <a:t>HR of </a:t>
            </a:r>
            <a:r>
              <a:rPr lang="es-ES" sz="2800" dirty="0" err="1"/>
              <a:t>companies</a:t>
            </a:r>
            <a:endParaRPr lang="es-ES" sz="2800" dirty="0"/>
          </a:p>
          <a:p>
            <a:pPr algn="just" eaLnBrk="1" hangingPunct="1"/>
            <a:r>
              <a:rPr lang="es-ES" sz="2800" dirty="0" smtClean="0"/>
              <a:t>                  </a:t>
            </a:r>
            <a:r>
              <a:rPr lang="es-ES" sz="2800" dirty="0" err="1"/>
              <a:t>s</a:t>
            </a:r>
            <a:r>
              <a:rPr lang="es-ES" sz="2800" dirty="0" err="1" smtClean="0"/>
              <a:t>chool</a:t>
            </a:r>
            <a:r>
              <a:rPr lang="es-ES" sz="2800" dirty="0" smtClean="0"/>
              <a:t> sector</a:t>
            </a:r>
            <a:endParaRPr lang="es-ES" sz="2800" dirty="0"/>
          </a:p>
          <a:p>
            <a:pPr algn="just" eaLnBrk="1" hangingPunct="1"/>
            <a:r>
              <a:rPr lang="es-ES" sz="2800" dirty="0"/>
              <a:t> </a:t>
            </a:r>
            <a:r>
              <a:rPr lang="es-ES" sz="2800" dirty="0" smtClean="0"/>
              <a:t>                 </a:t>
            </a:r>
            <a:r>
              <a:rPr lang="es-ES" sz="2800" dirty="0" err="1" smtClean="0"/>
              <a:t>bank</a:t>
            </a:r>
            <a:r>
              <a:rPr lang="es-ES" sz="2800" dirty="0" smtClean="0"/>
              <a:t> sector</a:t>
            </a:r>
          </a:p>
          <a:p>
            <a:pPr algn="just" eaLnBrk="1" hangingPunct="1"/>
            <a:r>
              <a:rPr lang="es-ES" sz="2800" dirty="0"/>
              <a:t> </a:t>
            </a:r>
            <a:r>
              <a:rPr lang="es-ES" sz="2800" dirty="0" smtClean="0"/>
              <a:t>                 </a:t>
            </a:r>
            <a:r>
              <a:rPr lang="es-ES" sz="2800" dirty="0" err="1"/>
              <a:t>insurance</a:t>
            </a:r>
            <a:r>
              <a:rPr lang="es-ES" sz="2800" dirty="0"/>
              <a:t> sector</a:t>
            </a:r>
          </a:p>
          <a:p>
            <a:pPr algn="just" eaLnBrk="1" hangingPunct="1"/>
            <a:r>
              <a:rPr lang="es-ES" sz="2800" dirty="0"/>
              <a:t> </a:t>
            </a:r>
            <a:r>
              <a:rPr lang="es-ES" sz="2800" dirty="0" smtClean="0"/>
              <a:t>                 </a:t>
            </a:r>
            <a:r>
              <a:rPr lang="es-ES" sz="2800" dirty="0" err="1"/>
              <a:t>architect</a:t>
            </a:r>
            <a:r>
              <a:rPr lang="es-ES" sz="2800" dirty="0"/>
              <a:t> </a:t>
            </a:r>
            <a:endParaRPr lang="es-ES" sz="2800" dirty="0" smtClean="0"/>
          </a:p>
          <a:p>
            <a:pPr algn="just" eaLnBrk="1" hangingPunct="1"/>
            <a:r>
              <a:rPr lang="es-ES" sz="2800" dirty="0"/>
              <a:t> </a:t>
            </a:r>
            <a:r>
              <a:rPr lang="es-ES" sz="2800" dirty="0" smtClean="0"/>
              <a:t>                 </a:t>
            </a:r>
            <a:r>
              <a:rPr lang="es-ES" sz="2800" dirty="0" err="1" smtClean="0"/>
              <a:t>sports</a:t>
            </a:r>
            <a:endParaRPr lang="es-ES" sz="2800" dirty="0"/>
          </a:p>
        </p:txBody>
      </p:sp>
      <p:pic>
        <p:nvPicPr>
          <p:cNvPr id="7" name="Grafik 0" descr="LogofB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488" y="532680"/>
            <a:ext cx="156908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uadroTexto 7"/>
          <p:cNvSpPr txBox="1"/>
          <p:nvPr/>
        </p:nvSpPr>
        <p:spPr>
          <a:xfrm>
            <a:off x="2669197" y="378474"/>
            <a:ext cx="5864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b="1" dirty="0" smtClean="0"/>
              <a:t>SWISSpsy </a:t>
            </a:r>
            <a:r>
              <a:rPr lang="es-ES" sz="3600" b="1" dirty="0" err="1" smtClean="0"/>
              <a:t>working</a:t>
            </a:r>
            <a:r>
              <a:rPr lang="es-ES" sz="3600" b="1" dirty="0" smtClean="0"/>
              <a:t> </a:t>
            </a:r>
            <a:r>
              <a:rPr lang="es-ES" sz="3600" b="1" dirty="0" err="1" smtClean="0"/>
              <a:t>groups</a:t>
            </a:r>
            <a:endParaRPr lang="es-ES" sz="3600" b="1" dirty="0"/>
          </a:p>
        </p:txBody>
      </p:sp>
    </p:spTree>
    <p:extLst>
      <p:ext uri="{BB962C8B-B14F-4D97-AF65-F5344CB8AC3E}">
        <p14:creationId xmlns:p14="http://schemas.microsoft.com/office/powerpoint/2010/main" val="1644221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0" descr="LogofB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488" y="532680"/>
            <a:ext cx="156908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9313592"/>
              </p:ext>
            </p:extLst>
          </p:nvPr>
        </p:nvGraphicFramePr>
        <p:xfrm>
          <a:off x="3080520" y="442134"/>
          <a:ext cx="54864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9" name="Documento" r:id="rId4" imgW="5486400" imgH="508000" progId="Word.Document.12">
                  <p:embed/>
                </p:oleObj>
              </mc:Choice>
              <mc:Fallback>
                <p:oleObj name="Documento" r:id="rId4" imgW="5486400" imgH="508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80520" y="442134"/>
                        <a:ext cx="5486400" cy="50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s-ES" b="1" dirty="0">
                <a:latin typeface="Arial" charset="0"/>
                <a:ea typeface="ＭＳ Ｐゴシック" charset="0"/>
              </a:rPr>
              <a:t>Axis 2</a:t>
            </a:r>
          </a:p>
          <a:p>
            <a:pPr marL="0" indent="0" algn="ctr">
              <a:buFontTx/>
              <a:buNone/>
            </a:pPr>
            <a:endParaRPr lang="es-ES" b="1" dirty="0">
              <a:latin typeface="Arial" charset="0"/>
              <a:ea typeface="ＭＳ Ｐゴシック" charset="0"/>
            </a:endParaRPr>
          </a:p>
          <a:p>
            <a:pPr marL="0" indent="0" algn="ctr">
              <a:buFontTx/>
              <a:buNone/>
            </a:pPr>
            <a:r>
              <a:rPr lang="es-ES" dirty="0" err="1">
                <a:latin typeface="Arial" charset="0"/>
                <a:ea typeface="ＭＳ Ｐゴシック" charset="0"/>
              </a:rPr>
              <a:t>Level</a:t>
            </a:r>
            <a:r>
              <a:rPr lang="es-ES" dirty="0">
                <a:latin typeface="Arial" charset="0"/>
                <a:ea typeface="ＭＳ Ｐゴシック" charset="0"/>
              </a:rPr>
              <a:t> of </a:t>
            </a:r>
            <a:r>
              <a:rPr lang="es-ES" dirty="0" err="1">
                <a:latin typeface="Arial" charset="0"/>
                <a:ea typeface="ＭＳ Ｐゴシック" charset="0"/>
              </a:rPr>
              <a:t>awareness</a:t>
            </a:r>
            <a:endParaRPr lang="es-ES" dirty="0">
              <a:latin typeface="Arial" charset="0"/>
              <a:ea typeface="ＭＳ Ｐゴシック" charset="0"/>
            </a:endParaRPr>
          </a:p>
          <a:p>
            <a:pPr marL="0" indent="0" algn="ctr">
              <a:buFontTx/>
              <a:buNone/>
            </a:pPr>
            <a:endParaRPr lang="es-ES" dirty="0">
              <a:latin typeface="Arial" charset="0"/>
              <a:ea typeface="ＭＳ Ｐゴシック" charset="0"/>
            </a:endParaRPr>
          </a:p>
          <a:p>
            <a:pPr marL="0" indent="0" algn="just">
              <a:buFontTx/>
              <a:buNone/>
            </a:pPr>
            <a:r>
              <a:rPr lang="es-ES" dirty="0" err="1">
                <a:latin typeface="Arial" charset="0"/>
                <a:ea typeface="ＭＳ Ｐゴシック" charset="0"/>
              </a:rPr>
              <a:t>C</a:t>
            </a:r>
            <a:r>
              <a:rPr lang="es-ES" dirty="0" err="1" smtClean="0">
                <a:latin typeface="Arial" charset="0"/>
                <a:ea typeface="ＭＳ Ｐゴシック" charset="0"/>
              </a:rPr>
              <a:t>onscious</a:t>
            </a:r>
            <a:r>
              <a:rPr lang="es-ES" dirty="0" smtClean="0">
                <a:latin typeface="Arial" charset="0"/>
                <a:ea typeface="ＭＳ Ｐゴシック" charset="0"/>
              </a:rPr>
              <a:t> </a:t>
            </a:r>
            <a:endParaRPr lang="es-ES" dirty="0">
              <a:latin typeface="Arial" charset="0"/>
              <a:ea typeface="ＭＳ Ｐゴシック" charset="0"/>
            </a:endParaRPr>
          </a:p>
          <a:p>
            <a:pPr marL="0" indent="0" algn="just">
              <a:buFontTx/>
              <a:buNone/>
            </a:pPr>
            <a:r>
              <a:rPr lang="es-ES" dirty="0" err="1">
                <a:latin typeface="Arial" charset="0"/>
                <a:ea typeface="ＭＳ Ｐゴシック" charset="0"/>
              </a:rPr>
              <a:t>Preconscious</a:t>
            </a:r>
            <a:endParaRPr lang="es-ES" dirty="0">
              <a:latin typeface="Arial" charset="0"/>
              <a:ea typeface="ＭＳ Ｐゴシック" charset="0"/>
            </a:endParaRPr>
          </a:p>
          <a:p>
            <a:pPr marL="0" indent="0" algn="just">
              <a:buFontTx/>
              <a:buNone/>
            </a:pPr>
            <a:r>
              <a:rPr lang="es-ES" dirty="0" err="1" smtClean="0">
                <a:latin typeface="Arial" charset="0"/>
                <a:ea typeface="ＭＳ Ｐゴシック" charset="0"/>
              </a:rPr>
              <a:t>Unconscious</a:t>
            </a:r>
            <a:r>
              <a:rPr lang="es-ES" dirty="0" smtClean="0">
                <a:latin typeface="Arial" charset="0"/>
                <a:ea typeface="ＭＳ Ｐゴシック" charset="0"/>
              </a:rPr>
              <a:t> </a:t>
            </a:r>
            <a:endParaRPr lang="es-ES" dirty="0"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9335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0" descr="LogofB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488" y="532680"/>
            <a:ext cx="156908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9313592"/>
              </p:ext>
            </p:extLst>
          </p:nvPr>
        </p:nvGraphicFramePr>
        <p:xfrm>
          <a:off x="3080520" y="442134"/>
          <a:ext cx="54864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3" name="Documento" r:id="rId4" imgW="5486400" imgH="508000" progId="Word.Document.12">
                  <p:embed/>
                </p:oleObj>
              </mc:Choice>
              <mc:Fallback>
                <p:oleObj name="Documento" r:id="rId4" imgW="5486400" imgH="508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80520" y="442134"/>
                        <a:ext cx="5486400" cy="50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s-ES" b="1">
                <a:latin typeface="Arial" charset="0"/>
                <a:ea typeface="ＭＳ Ｐゴシック" charset="0"/>
              </a:rPr>
              <a:t>Axis 3</a:t>
            </a:r>
          </a:p>
          <a:p>
            <a:pPr marL="0" indent="0" algn="ctr">
              <a:buFontTx/>
              <a:buNone/>
            </a:pPr>
            <a:r>
              <a:rPr lang="es-ES">
                <a:latin typeface="Arial" charset="0"/>
                <a:ea typeface="ＭＳ Ｐゴシック" charset="0"/>
              </a:rPr>
              <a:t>Level of focussing</a:t>
            </a:r>
          </a:p>
          <a:p>
            <a:pPr marL="0" indent="0" algn="ctr">
              <a:buFontTx/>
              <a:buNone/>
            </a:pPr>
            <a:endParaRPr lang="es-ES">
              <a:latin typeface="Arial" charset="0"/>
              <a:ea typeface="ＭＳ Ｐゴシック" charset="0"/>
            </a:endParaRPr>
          </a:p>
          <a:p>
            <a:pPr marL="0" indent="0" algn="just">
              <a:buFontTx/>
              <a:buNone/>
            </a:pPr>
            <a:r>
              <a:rPr lang="es-ES">
                <a:latin typeface="Arial" charset="0"/>
                <a:ea typeface="ＭＳ Ｐゴシック" charset="0"/>
              </a:rPr>
              <a:t>Continuously unsharp</a:t>
            </a:r>
          </a:p>
          <a:p>
            <a:pPr marL="0" indent="0" algn="just">
              <a:buFontTx/>
              <a:buNone/>
            </a:pPr>
            <a:r>
              <a:rPr lang="es-ES">
                <a:latin typeface="Arial" charset="0"/>
                <a:ea typeface="ＭＳ Ｐゴシック" charset="0"/>
              </a:rPr>
              <a:t>Continuously zooming</a:t>
            </a:r>
          </a:p>
          <a:p>
            <a:pPr marL="0" indent="0" algn="just">
              <a:buFontTx/>
              <a:buNone/>
            </a:pPr>
            <a:r>
              <a:rPr lang="es-ES">
                <a:latin typeface="Arial" charset="0"/>
                <a:ea typeface="ＭＳ Ｐゴシック" charset="0"/>
              </a:rPr>
              <a:t>Zapping</a:t>
            </a:r>
          </a:p>
          <a:p>
            <a:pPr marL="0" indent="0" algn="just">
              <a:buFontTx/>
              <a:buNone/>
            </a:pPr>
            <a:r>
              <a:rPr lang="es-ES">
                <a:latin typeface="Arial" charset="0"/>
                <a:ea typeface="ＭＳ Ｐゴシック" charset="0"/>
              </a:rPr>
              <a:t>Stable focussing</a:t>
            </a:r>
          </a:p>
          <a:p>
            <a:pPr marL="0" indent="0" algn="ctr">
              <a:buFontTx/>
              <a:buNone/>
            </a:pPr>
            <a:endParaRPr lang="es-ES"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9335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0" descr="LogofB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488" y="532680"/>
            <a:ext cx="156908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9313592"/>
              </p:ext>
            </p:extLst>
          </p:nvPr>
        </p:nvGraphicFramePr>
        <p:xfrm>
          <a:off x="3080520" y="442134"/>
          <a:ext cx="54864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7" name="Documento" r:id="rId4" imgW="5486400" imgH="508000" progId="Word.Document.12">
                  <p:embed/>
                </p:oleObj>
              </mc:Choice>
              <mc:Fallback>
                <p:oleObj name="Documento" r:id="rId4" imgW="5486400" imgH="508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80520" y="442134"/>
                        <a:ext cx="5486400" cy="50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s-ES" b="1" dirty="0">
                <a:latin typeface="Arial" charset="0"/>
                <a:ea typeface="ＭＳ Ｐゴシック" charset="0"/>
              </a:rPr>
              <a:t>Axis 4</a:t>
            </a:r>
          </a:p>
          <a:p>
            <a:pPr marL="0" indent="0" algn="ctr">
              <a:buFontTx/>
              <a:buNone/>
            </a:pPr>
            <a:r>
              <a:rPr lang="es-ES" dirty="0" err="1">
                <a:latin typeface="Arial" charset="0"/>
                <a:ea typeface="ＭＳ Ｐゴシック" charset="0"/>
              </a:rPr>
              <a:t>Level</a:t>
            </a:r>
            <a:r>
              <a:rPr lang="es-ES" dirty="0">
                <a:latin typeface="Arial" charset="0"/>
                <a:ea typeface="ＭＳ Ｐゴシック" charset="0"/>
              </a:rPr>
              <a:t> of </a:t>
            </a:r>
            <a:r>
              <a:rPr lang="es-ES" dirty="0" err="1">
                <a:latin typeface="Arial" charset="0"/>
                <a:ea typeface="ＭＳ Ｐゴシック" charset="0"/>
              </a:rPr>
              <a:t>attachment</a:t>
            </a:r>
            <a:endParaRPr lang="es-ES" dirty="0">
              <a:latin typeface="Arial" charset="0"/>
              <a:ea typeface="ＭＳ Ｐゴシック" charset="0"/>
            </a:endParaRPr>
          </a:p>
          <a:p>
            <a:pPr marL="0" indent="0" algn="ctr">
              <a:buFontTx/>
              <a:buNone/>
            </a:pPr>
            <a:endParaRPr lang="es-ES" dirty="0">
              <a:latin typeface="Arial" charset="0"/>
              <a:ea typeface="ＭＳ Ｐゴシック" charset="0"/>
            </a:endParaRPr>
          </a:p>
          <a:p>
            <a:pPr marL="0" indent="0" algn="just">
              <a:buFontTx/>
              <a:buNone/>
            </a:pPr>
            <a:r>
              <a:rPr lang="es-ES" dirty="0" err="1">
                <a:latin typeface="Arial" charset="0"/>
                <a:ea typeface="ＭＳ Ｐゴシック" charset="0"/>
              </a:rPr>
              <a:t>S</a:t>
            </a:r>
            <a:r>
              <a:rPr lang="es-ES" dirty="0" err="1" smtClean="0">
                <a:latin typeface="Arial" charset="0"/>
                <a:ea typeface="ＭＳ Ｐゴシック" charset="0"/>
              </a:rPr>
              <a:t>ecure</a:t>
            </a:r>
            <a:r>
              <a:rPr lang="es-ES" dirty="0" smtClean="0">
                <a:latin typeface="Arial" charset="0"/>
                <a:ea typeface="ＭＳ Ｐゴシック" charset="0"/>
              </a:rPr>
              <a:t> </a:t>
            </a:r>
            <a:r>
              <a:rPr lang="es-ES" dirty="0" err="1" smtClean="0">
                <a:latin typeface="Arial" charset="0"/>
                <a:ea typeface="ＭＳ Ｐゴシック" charset="0"/>
              </a:rPr>
              <a:t>constant</a:t>
            </a:r>
            <a:endParaRPr lang="es-ES" dirty="0">
              <a:latin typeface="Arial" charset="0"/>
              <a:ea typeface="ＭＳ Ｐゴシック" charset="0"/>
            </a:endParaRPr>
          </a:p>
          <a:p>
            <a:pPr marL="0" indent="0" algn="just">
              <a:buFontTx/>
              <a:buNone/>
            </a:pPr>
            <a:r>
              <a:rPr lang="es-ES" dirty="0" err="1">
                <a:latin typeface="Arial" charset="0"/>
                <a:ea typeface="ＭＳ Ｐゴシック" charset="0"/>
              </a:rPr>
              <a:t>Insecure</a:t>
            </a:r>
            <a:r>
              <a:rPr lang="es-ES" dirty="0">
                <a:latin typeface="Arial" charset="0"/>
                <a:ea typeface="ＭＳ Ｐゴシック" charset="0"/>
              </a:rPr>
              <a:t> </a:t>
            </a:r>
            <a:r>
              <a:rPr lang="es-ES" dirty="0" err="1" smtClean="0">
                <a:latin typeface="Arial" charset="0"/>
                <a:ea typeface="ＭＳ Ｐゴシック" charset="0"/>
              </a:rPr>
              <a:t>testing</a:t>
            </a:r>
            <a:endParaRPr lang="es-ES" dirty="0">
              <a:latin typeface="Arial" charset="0"/>
              <a:ea typeface="ＭＳ Ｐゴシック" charset="0"/>
            </a:endParaRPr>
          </a:p>
          <a:p>
            <a:pPr marL="0" indent="0" algn="just">
              <a:buFontTx/>
              <a:buNone/>
            </a:pPr>
            <a:r>
              <a:rPr lang="es-ES" dirty="0" err="1">
                <a:latin typeface="Arial" charset="0"/>
                <a:ea typeface="ＭＳ Ｐゴシック" charset="0"/>
              </a:rPr>
              <a:t>Insecure</a:t>
            </a:r>
            <a:r>
              <a:rPr lang="es-ES" dirty="0">
                <a:latin typeface="Arial" charset="0"/>
                <a:ea typeface="ＭＳ Ｐゴシック" charset="0"/>
              </a:rPr>
              <a:t> </a:t>
            </a:r>
            <a:r>
              <a:rPr lang="es-ES" dirty="0" err="1" smtClean="0">
                <a:latin typeface="Arial" charset="0"/>
                <a:ea typeface="ＭＳ Ｐゴシック" charset="0"/>
              </a:rPr>
              <a:t>dominant</a:t>
            </a:r>
            <a:endParaRPr lang="es-ES" dirty="0">
              <a:latin typeface="Arial" charset="0"/>
              <a:ea typeface="ＭＳ Ｐゴシック" charset="0"/>
            </a:endParaRPr>
          </a:p>
          <a:p>
            <a:pPr marL="0" indent="0" algn="just">
              <a:buFontTx/>
              <a:buNone/>
            </a:pPr>
            <a:r>
              <a:rPr lang="es-ES" dirty="0" err="1" smtClean="0">
                <a:latin typeface="Arial" charset="0"/>
                <a:ea typeface="ＭＳ Ｐゴシック" charset="0"/>
              </a:rPr>
              <a:t>Insecure</a:t>
            </a:r>
            <a:r>
              <a:rPr lang="es-ES" dirty="0" smtClean="0">
                <a:latin typeface="Arial" charset="0"/>
                <a:ea typeface="ＭＳ Ｐゴシック" charset="0"/>
              </a:rPr>
              <a:t> </a:t>
            </a:r>
            <a:r>
              <a:rPr lang="es-ES" dirty="0" err="1" smtClean="0">
                <a:latin typeface="Arial" charset="0"/>
                <a:ea typeface="ＭＳ Ｐゴシック" charset="0"/>
              </a:rPr>
              <a:t>avoidant</a:t>
            </a:r>
            <a:endParaRPr lang="es-ES" dirty="0"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9335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0" descr="LogofB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488" y="532680"/>
            <a:ext cx="156908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9313592"/>
              </p:ext>
            </p:extLst>
          </p:nvPr>
        </p:nvGraphicFramePr>
        <p:xfrm>
          <a:off x="3080520" y="442134"/>
          <a:ext cx="54864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1" name="Documento" r:id="rId4" imgW="5486400" imgH="508000" progId="Word.Document.12">
                  <p:embed/>
                </p:oleObj>
              </mc:Choice>
              <mc:Fallback>
                <p:oleObj name="Documento" r:id="rId4" imgW="5486400" imgH="508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80520" y="442134"/>
                        <a:ext cx="5486400" cy="50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s-ES" b="1">
                <a:latin typeface="Arial" charset="0"/>
                <a:ea typeface="ＭＳ Ｐゴシック" charset="0"/>
              </a:rPr>
              <a:t>Axis 1 - 4</a:t>
            </a:r>
          </a:p>
          <a:p>
            <a:pPr marL="0" indent="0" algn="ctr">
              <a:buFontTx/>
              <a:buNone/>
            </a:pPr>
            <a:r>
              <a:rPr lang="es-ES">
                <a:latin typeface="Arial" charset="0"/>
                <a:ea typeface="ＭＳ Ｐゴシック" charset="0"/>
              </a:rPr>
              <a:t>Dynamic systems theory of all inanimate and animate systems identifies 3 systems concepts :</a:t>
            </a:r>
          </a:p>
          <a:p>
            <a:pPr marL="0" indent="0" algn="ctr">
              <a:buFontTx/>
              <a:buNone/>
            </a:pPr>
            <a:endParaRPr lang="es-ES">
              <a:latin typeface="Arial" charset="0"/>
              <a:ea typeface="ＭＳ Ｐゴシック" charset="0"/>
            </a:endParaRPr>
          </a:p>
          <a:p>
            <a:pPr marL="0" indent="0" algn="just">
              <a:buFontTx/>
              <a:buAutoNum type="arabicPeriod"/>
            </a:pPr>
            <a:r>
              <a:rPr lang="es-ES">
                <a:latin typeface="Arial" charset="0"/>
                <a:ea typeface="ＭＳ Ｐゴシック" charset="0"/>
              </a:rPr>
              <a:t> State changes</a:t>
            </a:r>
          </a:p>
          <a:p>
            <a:pPr marL="0" indent="0" algn="just">
              <a:buFontTx/>
              <a:buAutoNum type="arabicPeriod"/>
            </a:pPr>
            <a:r>
              <a:rPr lang="es-ES">
                <a:latin typeface="Arial" charset="0"/>
                <a:ea typeface="ＭＳ Ｐゴシック" charset="0"/>
              </a:rPr>
              <a:t> Self-organization</a:t>
            </a:r>
          </a:p>
          <a:p>
            <a:pPr marL="0" indent="0" algn="just">
              <a:buFontTx/>
              <a:buNone/>
            </a:pPr>
            <a:r>
              <a:rPr lang="es-ES">
                <a:latin typeface="Arial" charset="0"/>
                <a:ea typeface="ＭＳ Ｐゴシック" charset="0"/>
              </a:rPr>
              <a:t>3. Energy flow</a:t>
            </a:r>
          </a:p>
          <a:p>
            <a:pPr marL="0" indent="0" algn="ctr">
              <a:buFontTx/>
              <a:buNone/>
            </a:pPr>
            <a:endParaRPr lang="es-ES" b="1">
              <a:latin typeface="Arial" charset="0"/>
              <a:ea typeface="ＭＳ Ｐゴシック" charset="0"/>
            </a:endParaRPr>
          </a:p>
          <a:p>
            <a:pPr marL="0" indent="0" algn="ctr">
              <a:buFontTx/>
              <a:buNone/>
            </a:pPr>
            <a:endParaRPr lang="es-ES"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9335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0" descr="LogofB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488" y="532680"/>
            <a:ext cx="156908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9313592"/>
              </p:ext>
            </p:extLst>
          </p:nvPr>
        </p:nvGraphicFramePr>
        <p:xfrm>
          <a:off x="3080520" y="442134"/>
          <a:ext cx="54864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5" name="Documento" r:id="rId4" imgW="5486400" imgH="508000" progId="Word.Document.12">
                  <p:embed/>
                </p:oleObj>
              </mc:Choice>
              <mc:Fallback>
                <p:oleObj name="Documento" r:id="rId4" imgW="5486400" imgH="508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80520" y="442134"/>
                        <a:ext cx="5486400" cy="50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s-ES" b="1">
                <a:latin typeface="Arial" charset="0"/>
                <a:ea typeface="ＭＳ Ｐゴシック" charset="0"/>
              </a:rPr>
              <a:t>Axis 1 - 4</a:t>
            </a:r>
          </a:p>
          <a:p>
            <a:pPr marL="0" indent="0" algn="ctr">
              <a:buFontTx/>
              <a:buNone/>
            </a:pPr>
            <a:endParaRPr lang="es-ES">
              <a:latin typeface="Arial" charset="0"/>
              <a:ea typeface="ＭＳ Ｐゴシック" charset="0"/>
            </a:endParaRPr>
          </a:p>
          <a:p>
            <a:pPr marL="0" indent="0" algn="just">
              <a:buFontTx/>
              <a:buNone/>
            </a:pPr>
            <a:r>
              <a:rPr lang="es-ES">
                <a:latin typeface="Arial" charset="0"/>
                <a:ea typeface="ＭＳ Ｐゴシック" charset="0"/>
              </a:rPr>
              <a:t>1. STATE CHANGES : human development is characterized by the ontogenetic appearance of more and more complex psychobiological states that underlie behaviour, cognition and affect</a:t>
            </a:r>
          </a:p>
        </p:txBody>
      </p:sp>
    </p:spTree>
    <p:extLst>
      <p:ext uri="{BB962C8B-B14F-4D97-AF65-F5344CB8AC3E}">
        <p14:creationId xmlns:p14="http://schemas.microsoft.com/office/powerpoint/2010/main" val="3459335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0" descr="LogofB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488" y="532680"/>
            <a:ext cx="156908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9313592"/>
              </p:ext>
            </p:extLst>
          </p:nvPr>
        </p:nvGraphicFramePr>
        <p:xfrm>
          <a:off x="3080520" y="442134"/>
          <a:ext cx="54864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9" name="Documento" r:id="rId4" imgW="5486400" imgH="508000" progId="Word.Document.12">
                  <p:embed/>
                </p:oleObj>
              </mc:Choice>
              <mc:Fallback>
                <p:oleObj name="Documento" r:id="rId4" imgW="5486400" imgH="508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80520" y="442134"/>
                        <a:ext cx="5486400" cy="50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s-ES" b="1">
                <a:latin typeface="Arial" charset="0"/>
                <a:ea typeface="ＭＳ Ｐゴシック" charset="0"/>
              </a:rPr>
              <a:t>Axis 1 - 4</a:t>
            </a:r>
          </a:p>
          <a:p>
            <a:pPr marL="0" indent="0" algn="ctr">
              <a:buFontTx/>
              <a:buNone/>
            </a:pPr>
            <a:endParaRPr lang="es-ES" sz="2800">
              <a:latin typeface="Arial" charset="0"/>
              <a:ea typeface="ＭＳ Ｐゴシック" charset="0"/>
            </a:endParaRPr>
          </a:p>
          <a:p>
            <a:pPr marL="0" indent="0" algn="just">
              <a:buFontTx/>
              <a:buNone/>
            </a:pPr>
            <a:r>
              <a:rPr lang="es-ES" sz="2800">
                <a:latin typeface="Arial" charset="0"/>
                <a:ea typeface="ＭＳ Ｐゴシック" charset="0"/>
              </a:rPr>
              <a:t>2. SELF-ORGANIZATION : emergence and stabilization of novel forms from the interaction of lower-order components. It involves the specification and crystallization of structure.</a:t>
            </a:r>
          </a:p>
          <a:p>
            <a:pPr marL="0" indent="0" algn="just">
              <a:buFontTx/>
              <a:buNone/>
            </a:pPr>
            <a:r>
              <a:rPr lang="es-ES" sz="2800">
                <a:latin typeface="Arial" charset="0"/>
                <a:ea typeface="ＭＳ Ｐゴシック" charset="0"/>
              </a:rPr>
              <a:t>The self-organization of the developing brain occurs in the context of another self, another brain</a:t>
            </a:r>
          </a:p>
        </p:txBody>
      </p:sp>
    </p:spTree>
    <p:extLst>
      <p:ext uri="{BB962C8B-B14F-4D97-AF65-F5344CB8AC3E}">
        <p14:creationId xmlns:p14="http://schemas.microsoft.com/office/powerpoint/2010/main" val="3459335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0" descr="LogofB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488" y="532680"/>
            <a:ext cx="156908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9313592"/>
              </p:ext>
            </p:extLst>
          </p:nvPr>
        </p:nvGraphicFramePr>
        <p:xfrm>
          <a:off x="3080520" y="442134"/>
          <a:ext cx="54864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4" name="Documento" r:id="rId4" imgW="5486400" imgH="508000" progId="Word.Document.12">
                  <p:embed/>
                </p:oleObj>
              </mc:Choice>
              <mc:Fallback>
                <p:oleObj name="Documento" r:id="rId4" imgW="5486400" imgH="508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80520" y="442134"/>
                        <a:ext cx="5486400" cy="50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s-ES" b="1">
                <a:latin typeface="Arial" charset="0"/>
                <a:ea typeface="ＭＳ Ｐゴシック" charset="0"/>
              </a:rPr>
              <a:t>Axis 1 - 4</a:t>
            </a:r>
          </a:p>
          <a:p>
            <a:pPr marL="0" indent="0" algn="ctr">
              <a:buFontTx/>
              <a:buNone/>
            </a:pPr>
            <a:endParaRPr lang="es-ES">
              <a:latin typeface="Arial" charset="0"/>
              <a:ea typeface="ＭＳ Ｐゴシック" charset="0"/>
            </a:endParaRPr>
          </a:p>
          <a:p>
            <a:pPr marL="0" indent="0" algn="just">
              <a:buFontTx/>
              <a:buNone/>
            </a:pPr>
            <a:r>
              <a:rPr lang="es-ES">
                <a:latin typeface="Arial" charset="0"/>
                <a:ea typeface="ＭＳ Ｐゴシック" charset="0"/>
              </a:rPr>
              <a:t>3. ENERGY FLOWS : the functional activity of the brain is an energy-requiring process</a:t>
            </a:r>
          </a:p>
        </p:txBody>
      </p:sp>
    </p:spTree>
    <p:extLst>
      <p:ext uri="{BB962C8B-B14F-4D97-AF65-F5344CB8AC3E}">
        <p14:creationId xmlns:p14="http://schemas.microsoft.com/office/powerpoint/2010/main" val="3459335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0" descr="LogofB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488" y="532680"/>
            <a:ext cx="156908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9313592"/>
              </p:ext>
            </p:extLst>
          </p:nvPr>
        </p:nvGraphicFramePr>
        <p:xfrm>
          <a:off x="3080520" y="442134"/>
          <a:ext cx="54864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8" name="Documento" r:id="rId4" imgW="5486400" imgH="508000" progId="Word.Document.12">
                  <p:embed/>
                </p:oleObj>
              </mc:Choice>
              <mc:Fallback>
                <p:oleObj name="Documento" r:id="rId4" imgW="5486400" imgH="508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80520" y="442134"/>
                        <a:ext cx="5486400" cy="50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Marcador de contenido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07365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FontTx/>
              <a:buNone/>
            </a:pPr>
            <a:endParaRPr lang="es-ES" b="1" dirty="0" smtClean="0">
              <a:latin typeface="Arial" charset="0"/>
              <a:ea typeface="ＭＳ Ｐゴシック" charset="0"/>
            </a:endParaRPr>
          </a:p>
          <a:p>
            <a:pPr marL="0" indent="0" algn="ctr">
              <a:buFontTx/>
              <a:buNone/>
            </a:pPr>
            <a:r>
              <a:rPr lang="es-ES" b="1" dirty="0" err="1" smtClean="0">
                <a:latin typeface="Arial" charset="0"/>
                <a:ea typeface="ＭＳ Ｐゴシック" charset="0"/>
              </a:rPr>
              <a:t>The</a:t>
            </a:r>
            <a:r>
              <a:rPr lang="es-ES" b="1" dirty="0" smtClean="0">
                <a:latin typeface="Arial" charset="0"/>
                <a:ea typeface="ＭＳ Ｐゴシック" charset="0"/>
              </a:rPr>
              <a:t> </a:t>
            </a:r>
            <a:r>
              <a:rPr lang="es-ES" b="1" dirty="0" err="1" smtClean="0">
                <a:latin typeface="Arial" charset="0"/>
                <a:ea typeface="ＭＳ Ｐゴシック" charset="0"/>
              </a:rPr>
              <a:t>working</a:t>
            </a:r>
            <a:r>
              <a:rPr lang="es-ES" b="1" dirty="0" smtClean="0">
                <a:latin typeface="Arial" charset="0"/>
                <a:ea typeface="ＭＳ Ｐゴシック" charset="0"/>
              </a:rPr>
              <a:t> </a:t>
            </a:r>
            <a:r>
              <a:rPr lang="es-ES" b="1" dirty="0" err="1" smtClean="0">
                <a:latin typeface="Arial" charset="0"/>
                <a:ea typeface="ＭＳ Ｐゴシック" charset="0"/>
              </a:rPr>
              <a:t>groups</a:t>
            </a:r>
            <a:r>
              <a:rPr lang="es-ES" b="1" dirty="0" smtClean="0">
                <a:latin typeface="Arial" charset="0"/>
                <a:ea typeface="ＭＳ Ｐゴシック" charset="0"/>
              </a:rPr>
              <a:t>’ </a:t>
            </a:r>
            <a:r>
              <a:rPr lang="es-ES" b="1" dirty="0">
                <a:latin typeface="Arial" charset="0"/>
                <a:ea typeface="ＭＳ Ｐゴシック" charset="0"/>
              </a:rPr>
              <a:t>4-D-</a:t>
            </a:r>
            <a:r>
              <a:rPr lang="es-ES" b="1" dirty="0" smtClean="0">
                <a:latin typeface="Arial" charset="0"/>
                <a:ea typeface="ＭＳ Ｐゴシック" charset="0"/>
              </a:rPr>
              <a:t>technique</a:t>
            </a:r>
          </a:p>
          <a:p>
            <a:pPr marL="0" indent="0" algn="ctr">
              <a:buFontTx/>
              <a:buNone/>
            </a:pPr>
            <a:endParaRPr lang="es-ES" b="1" dirty="0">
              <a:latin typeface="Arial" charset="0"/>
              <a:ea typeface="ＭＳ Ｐゴシック" charset="0"/>
            </a:endParaRPr>
          </a:p>
          <a:p>
            <a:pPr marL="0" indent="0" algn="just">
              <a:buFontTx/>
              <a:buNone/>
            </a:pPr>
            <a:r>
              <a:rPr lang="es-ES" dirty="0" err="1" smtClean="0">
                <a:latin typeface="Arial" charset="0"/>
                <a:ea typeface="ＭＳ Ｐゴシック" charset="0"/>
              </a:rPr>
              <a:t>We</a:t>
            </a:r>
            <a:r>
              <a:rPr lang="es-ES" dirty="0" smtClean="0">
                <a:latin typeface="Arial" charset="0"/>
                <a:ea typeface="ＭＳ Ｐゴシック" charset="0"/>
              </a:rPr>
              <a:t> </a:t>
            </a:r>
            <a:r>
              <a:rPr lang="es-ES" dirty="0" err="1" smtClean="0">
                <a:latin typeface="Arial" charset="0"/>
                <a:ea typeface="ＭＳ Ｐゴシック" charset="0"/>
              </a:rPr>
              <a:t>must</a:t>
            </a:r>
            <a:r>
              <a:rPr lang="es-ES" dirty="0" smtClean="0">
                <a:latin typeface="Arial" charset="0"/>
                <a:ea typeface="ＭＳ Ｐゴシック" charset="0"/>
              </a:rPr>
              <a:t> </a:t>
            </a:r>
            <a:r>
              <a:rPr lang="es-ES" dirty="0" err="1">
                <a:latin typeface="Arial" charset="0"/>
                <a:ea typeface="ＭＳ Ｐゴシック" charset="0"/>
              </a:rPr>
              <a:t>perfectly</a:t>
            </a:r>
            <a:r>
              <a:rPr lang="es-ES" dirty="0">
                <a:latin typeface="Arial" charset="0"/>
                <a:ea typeface="ＭＳ Ｐゴシック" charset="0"/>
              </a:rPr>
              <a:t> </a:t>
            </a:r>
            <a:r>
              <a:rPr lang="es-ES" dirty="0" err="1">
                <a:latin typeface="Arial" charset="0"/>
                <a:ea typeface="ＭＳ Ｐゴシック" charset="0"/>
              </a:rPr>
              <a:t>know</a:t>
            </a:r>
            <a:r>
              <a:rPr lang="es-ES" dirty="0">
                <a:latin typeface="Arial" charset="0"/>
                <a:ea typeface="ＭＳ Ｐゴシック" charset="0"/>
              </a:rPr>
              <a:t> </a:t>
            </a:r>
            <a:r>
              <a:rPr lang="es-ES" dirty="0" err="1" smtClean="0">
                <a:latin typeface="Arial" charset="0"/>
                <a:ea typeface="ＭＳ Ｐゴシック" charset="0"/>
              </a:rPr>
              <a:t>our</a:t>
            </a:r>
            <a:r>
              <a:rPr lang="es-ES" dirty="0" smtClean="0">
                <a:latin typeface="Arial" charset="0"/>
                <a:ea typeface="ＭＳ Ｐゴシック" charset="0"/>
              </a:rPr>
              <a:t> </a:t>
            </a:r>
            <a:r>
              <a:rPr lang="es-ES" dirty="0" err="1">
                <a:latin typeface="Arial" charset="0"/>
                <a:ea typeface="ＭＳ Ｐゴシック" charset="0"/>
              </a:rPr>
              <a:t>own</a:t>
            </a:r>
            <a:r>
              <a:rPr lang="es-ES" dirty="0">
                <a:latin typeface="Arial" charset="0"/>
                <a:ea typeface="ＭＳ Ｐゴシック" charset="0"/>
              </a:rPr>
              <a:t> </a:t>
            </a:r>
            <a:r>
              <a:rPr lang="es-ES" dirty="0" smtClean="0">
                <a:latin typeface="Arial" charset="0"/>
                <a:ea typeface="ＭＳ Ｐゴシック" charset="0"/>
              </a:rPr>
              <a:t>individual, </a:t>
            </a:r>
            <a:r>
              <a:rPr lang="es-ES" dirty="0" err="1" smtClean="0">
                <a:latin typeface="Arial" charset="0"/>
                <a:ea typeface="ＭＳ Ｐゴシック" charset="0"/>
              </a:rPr>
              <a:t>group’s</a:t>
            </a:r>
            <a:r>
              <a:rPr lang="es-ES" dirty="0" smtClean="0">
                <a:latin typeface="Arial" charset="0"/>
                <a:ea typeface="ＭＳ Ｐゴシック" charset="0"/>
              </a:rPr>
              <a:t> and </a:t>
            </a:r>
            <a:r>
              <a:rPr lang="es-ES" dirty="0" err="1" smtClean="0">
                <a:latin typeface="Arial" charset="0"/>
                <a:ea typeface="ＭＳ Ｐゴシック" charset="0"/>
              </a:rPr>
              <a:t>association’s</a:t>
            </a:r>
            <a:r>
              <a:rPr lang="es-ES" dirty="0" smtClean="0">
                <a:latin typeface="Arial" charset="0"/>
                <a:ea typeface="ＭＳ Ｐゴシック" charset="0"/>
              </a:rPr>
              <a:t> </a:t>
            </a:r>
            <a:r>
              <a:rPr lang="es-ES" dirty="0" err="1" smtClean="0">
                <a:latin typeface="Arial" charset="0"/>
                <a:ea typeface="ＭＳ Ｐゴシック" charset="0"/>
              </a:rPr>
              <a:t>four</a:t>
            </a:r>
            <a:r>
              <a:rPr lang="es-ES" dirty="0" smtClean="0">
                <a:latin typeface="Arial" charset="0"/>
                <a:ea typeface="ＭＳ Ｐゴシック" charset="0"/>
              </a:rPr>
              <a:t> </a:t>
            </a:r>
            <a:r>
              <a:rPr lang="es-ES" dirty="0" err="1">
                <a:latin typeface="Arial" charset="0"/>
                <a:ea typeface="ＭＳ Ｐゴシック" charset="0"/>
              </a:rPr>
              <a:t>dimensions</a:t>
            </a:r>
            <a:endParaRPr lang="es-ES" dirty="0">
              <a:latin typeface="Arial" charset="0"/>
              <a:ea typeface="ＭＳ Ｐゴシック" charset="0"/>
            </a:endParaRPr>
          </a:p>
          <a:p>
            <a:pPr marL="0" indent="0" algn="just">
              <a:buFontTx/>
              <a:buNone/>
            </a:pPr>
            <a:endParaRPr lang="es-ES" dirty="0">
              <a:latin typeface="Arial" charset="0"/>
              <a:ea typeface="ＭＳ Ｐゴシック" charset="0"/>
            </a:endParaRPr>
          </a:p>
          <a:p>
            <a:pPr marL="0" indent="0" algn="just">
              <a:buFontTx/>
              <a:buNone/>
            </a:pPr>
            <a:r>
              <a:rPr lang="es-ES" dirty="0">
                <a:latin typeface="Arial" charset="0"/>
                <a:ea typeface="ＭＳ Ｐゴシック" charset="0"/>
              </a:rPr>
              <a:t>Axis 4 </a:t>
            </a:r>
            <a:r>
              <a:rPr lang="es-ES" dirty="0" err="1">
                <a:latin typeface="Arial" charset="0"/>
                <a:ea typeface="ＭＳ Ｐゴシック" charset="0"/>
              </a:rPr>
              <a:t>is</a:t>
            </a:r>
            <a:r>
              <a:rPr lang="es-ES" dirty="0">
                <a:latin typeface="Arial" charset="0"/>
                <a:ea typeface="ＭＳ Ｐゴシック" charset="0"/>
              </a:rPr>
              <a:t> </a:t>
            </a:r>
            <a:r>
              <a:rPr lang="es-ES" dirty="0" err="1">
                <a:latin typeface="Arial" charset="0"/>
                <a:ea typeface="ＭＳ Ｐゴシック" charset="0"/>
              </a:rPr>
              <a:t>the</a:t>
            </a:r>
            <a:r>
              <a:rPr lang="es-ES" dirty="0">
                <a:latin typeface="Arial" charset="0"/>
                <a:ea typeface="ＭＳ Ｐゴシック" charset="0"/>
              </a:rPr>
              <a:t> </a:t>
            </a:r>
            <a:r>
              <a:rPr lang="es-ES" dirty="0" err="1">
                <a:latin typeface="Arial" charset="0"/>
                <a:ea typeface="ＭＳ Ｐゴシック" charset="0"/>
              </a:rPr>
              <a:t>means</a:t>
            </a:r>
            <a:r>
              <a:rPr lang="es-ES" dirty="0">
                <a:latin typeface="Arial" charset="0"/>
                <a:ea typeface="ＭＳ Ｐゴシック" charset="0"/>
              </a:rPr>
              <a:t> </a:t>
            </a:r>
            <a:r>
              <a:rPr lang="es-ES" dirty="0" err="1">
                <a:latin typeface="Arial" charset="0"/>
                <a:ea typeface="ＭＳ Ｐゴシック" charset="0"/>
              </a:rPr>
              <a:t>by</a:t>
            </a:r>
            <a:r>
              <a:rPr lang="es-ES" dirty="0">
                <a:latin typeface="Arial" charset="0"/>
                <a:ea typeface="ＭＳ Ｐゴシック" charset="0"/>
              </a:rPr>
              <a:t> </a:t>
            </a:r>
            <a:r>
              <a:rPr lang="es-ES" dirty="0" err="1">
                <a:latin typeface="Arial" charset="0"/>
                <a:ea typeface="ＭＳ Ｐゴシック" charset="0"/>
              </a:rPr>
              <a:t>which</a:t>
            </a:r>
            <a:r>
              <a:rPr lang="es-ES" dirty="0">
                <a:latin typeface="Arial" charset="0"/>
                <a:ea typeface="ＭＳ Ｐゴシック" charset="0"/>
              </a:rPr>
              <a:t> </a:t>
            </a:r>
            <a:r>
              <a:rPr lang="es-ES" dirty="0" err="1" smtClean="0">
                <a:latin typeface="Arial" charset="0"/>
                <a:ea typeface="ＭＳ Ｐゴシック" charset="0"/>
              </a:rPr>
              <a:t>we</a:t>
            </a:r>
            <a:r>
              <a:rPr lang="es-ES" dirty="0" smtClean="0">
                <a:latin typeface="Arial" charset="0"/>
                <a:ea typeface="ＭＳ Ｐゴシック" charset="0"/>
              </a:rPr>
              <a:t> </a:t>
            </a:r>
            <a:r>
              <a:rPr lang="es-ES" dirty="0" err="1" smtClean="0">
                <a:latin typeface="Arial" charset="0"/>
                <a:ea typeface="ＭＳ Ｐゴシック" charset="0"/>
              </a:rPr>
              <a:t>enter</a:t>
            </a:r>
            <a:r>
              <a:rPr lang="es-ES" dirty="0" smtClean="0">
                <a:latin typeface="Arial" charset="0"/>
                <a:ea typeface="ＭＳ Ｐゴシック" charset="0"/>
              </a:rPr>
              <a:t> </a:t>
            </a:r>
            <a:r>
              <a:rPr lang="es-ES" dirty="0" err="1" smtClean="0">
                <a:latin typeface="Arial" charset="0"/>
                <a:ea typeface="ＭＳ Ｐゴシック" charset="0"/>
              </a:rPr>
              <a:t>into</a:t>
            </a:r>
            <a:r>
              <a:rPr lang="es-ES" dirty="0" smtClean="0">
                <a:latin typeface="Arial" charset="0"/>
                <a:ea typeface="ＭＳ Ｐゴシック" charset="0"/>
              </a:rPr>
              <a:t> </a:t>
            </a:r>
            <a:r>
              <a:rPr lang="es-ES" dirty="0" err="1" smtClean="0">
                <a:latin typeface="Arial" charset="0"/>
                <a:ea typeface="ＭＳ Ｐゴシック" charset="0"/>
              </a:rPr>
              <a:t>relationship</a:t>
            </a:r>
            <a:r>
              <a:rPr lang="es-ES" dirty="0" smtClean="0">
                <a:latin typeface="Arial" charset="0"/>
                <a:ea typeface="ＭＳ Ｐゴシック" charset="0"/>
              </a:rPr>
              <a:t> </a:t>
            </a:r>
            <a:r>
              <a:rPr lang="es-ES" dirty="0" err="1" smtClean="0">
                <a:latin typeface="Arial" charset="0"/>
                <a:ea typeface="ＭＳ Ｐゴシック" charset="0"/>
              </a:rPr>
              <a:t>with</a:t>
            </a:r>
            <a:r>
              <a:rPr lang="es-ES" dirty="0" smtClean="0">
                <a:latin typeface="Arial" charset="0"/>
                <a:ea typeface="ＭＳ Ｐゴシック" charset="0"/>
              </a:rPr>
              <a:t> </a:t>
            </a:r>
            <a:r>
              <a:rPr lang="es-ES" dirty="0" err="1" smtClean="0">
                <a:latin typeface="Arial" charset="0"/>
                <a:ea typeface="ＭＳ Ｐゴシック" charset="0"/>
              </a:rPr>
              <a:t>the</a:t>
            </a:r>
            <a:r>
              <a:rPr lang="es-ES" dirty="0" smtClean="0">
                <a:latin typeface="Arial" charset="0"/>
                <a:ea typeface="ＭＳ Ｐゴシック" charset="0"/>
              </a:rPr>
              <a:t> </a:t>
            </a:r>
            <a:r>
              <a:rPr lang="es-ES" dirty="0" err="1" smtClean="0">
                <a:latin typeface="Arial" charset="0"/>
                <a:ea typeface="ＭＳ Ｐゴシック" charset="0"/>
              </a:rPr>
              <a:t>health</a:t>
            </a:r>
            <a:r>
              <a:rPr lang="es-ES" dirty="0" smtClean="0">
                <a:latin typeface="Arial" charset="0"/>
                <a:ea typeface="ＭＳ Ｐゴシック" charset="0"/>
              </a:rPr>
              <a:t> </a:t>
            </a:r>
            <a:r>
              <a:rPr lang="es-ES" dirty="0" err="1" smtClean="0">
                <a:latin typeface="Arial" charset="0"/>
                <a:ea typeface="ＭＳ Ｐゴシック" charset="0"/>
              </a:rPr>
              <a:t>systems</a:t>
            </a:r>
            <a:endParaRPr lang="es-ES" dirty="0">
              <a:latin typeface="Arial" charset="0"/>
              <a:ea typeface="ＭＳ Ｐゴシック" charset="0"/>
            </a:endParaRPr>
          </a:p>
          <a:p>
            <a:pPr marL="0" indent="0" algn="just">
              <a:buFontTx/>
              <a:buNone/>
            </a:pPr>
            <a:endParaRPr lang="es-ES" dirty="0">
              <a:latin typeface="Arial" charset="0"/>
              <a:ea typeface="ＭＳ Ｐゴシック" charset="0"/>
            </a:endParaRPr>
          </a:p>
          <a:p>
            <a:pPr marL="0" indent="0" algn="just">
              <a:buFontTx/>
              <a:buNone/>
            </a:pPr>
            <a:r>
              <a:rPr lang="es-ES" dirty="0">
                <a:latin typeface="Arial" charset="0"/>
                <a:ea typeface="ＭＳ Ｐゴシック" charset="0"/>
              </a:rPr>
              <a:t>Axis 4 </a:t>
            </a:r>
            <a:r>
              <a:rPr lang="es-ES" dirty="0" err="1">
                <a:latin typeface="Arial" charset="0"/>
                <a:ea typeface="ＭＳ Ｐゴシック" charset="0"/>
              </a:rPr>
              <a:t>is</a:t>
            </a:r>
            <a:r>
              <a:rPr lang="es-ES" dirty="0">
                <a:latin typeface="Arial" charset="0"/>
                <a:ea typeface="ＭＳ Ｐゴシック" charset="0"/>
              </a:rPr>
              <a:t> </a:t>
            </a:r>
            <a:r>
              <a:rPr lang="es-ES" dirty="0" err="1">
                <a:latin typeface="Arial" charset="0"/>
                <a:ea typeface="ＭＳ Ｐゴシック" charset="0"/>
              </a:rPr>
              <a:t>the</a:t>
            </a:r>
            <a:r>
              <a:rPr lang="es-ES" dirty="0">
                <a:latin typeface="Arial" charset="0"/>
                <a:ea typeface="ＭＳ Ｐゴシック" charset="0"/>
              </a:rPr>
              <a:t> “</a:t>
            </a:r>
            <a:r>
              <a:rPr lang="es-ES" altLang="ja-JP" dirty="0" err="1">
                <a:latin typeface="Arial" charset="0"/>
                <a:ea typeface="ＭＳ Ｐゴシック" charset="0"/>
              </a:rPr>
              <a:t>endoscope</a:t>
            </a:r>
            <a:r>
              <a:rPr lang="es-ES" dirty="0">
                <a:latin typeface="Arial" charset="0"/>
                <a:ea typeface="ＭＳ Ｐゴシック" charset="0"/>
              </a:rPr>
              <a:t>”</a:t>
            </a:r>
            <a:r>
              <a:rPr lang="es-ES" altLang="ja-JP" dirty="0">
                <a:latin typeface="Arial" charset="0"/>
                <a:ea typeface="ＭＳ Ｐゴシック" charset="0"/>
              </a:rPr>
              <a:t> </a:t>
            </a:r>
            <a:r>
              <a:rPr lang="es-ES" altLang="ja-JP" dirty="0" err="1">
                <a:latin typeface="Arial" charset="0"/>
                <a:ea typeface="ＭＳ Ｐゴシック" charset="0"/>
              </a:rPr>
              <a:t>for</a:t>
            </a:r>
            <a:r>
              <a:rPr lang="es-ES" altLang="ja-JP" dirty="0">
                <a:latin typeface="Arial" charset="0"/>
                <a:ea typeface="ＭＳ Ｐゴシック" charset="0"/>
              </a:rPr>
              <a:t> </a:t>
            </a:r>
            <a:r>
              <a:rPr lang="es-ES" altLang="ja-JP" dirty="0" err="1">
                <a:latin typeface="Arial" charset="0"/>
                <a:ea typeface="ＭＳ Ｐゴシック" charset="0"/>
              </a:rPr>
              <a:t>diagnostic</a:t>
            </a:r>
            <a:r>
              <a:rPr lang="es-ES" altLang="ja-JP" dirty="0">
                <a:latin typeface="Arial" charset="0"/>
                <a:ea typeface="ＭＳ Ｐゴシック" charset="0"/>
              </a:rPr>
              <a:t> </a:t>
            </a:r>
            <a:r>
              <a:rPr lang="es-ES" altLang="ja-JP" dirty="0" err="1">
                <a:latin typeface="Arial" charset="0"/>
                <a:ea typeface="ＭＳ Ｐゴシック" charset="0"/>
              </a:rPr>
              <a:t>evaluation</a:t>
            </a:r>
            <a:r>
              <a:rPr lang="es-ES" altLang="ja-JP" dirty="0">
                <a:latin typeface="Arial" charset="0"/>
                <a:ea typeface="ＭＳ Ｐゴシック" charset="0"/>
              </a:rPr>
              <a:t> and </a:t>
            </a:r>
            <a:r>
              <a:rPr lang="es-ES" altLang="ja-JP" dirty="0" err="1">
                <a:latin typeface="Arial" charset="0"/>
                <a:ea typeface="ＭＳ Ｐゴシック" charset="0"/>
              </a:rPr>
              <a:t>therapeutic</a:t>
            </a:r>
            <a:r>
              <a:rPr lang="es-ES" altLang="ja-JP" dirty="0">
                <a:latin typeface="Arial" charset="0"/>
                <a:ea typeface="ＭＳ Ｐゴシック" charset="0"/>
              </a:rPr>
              <a:t> </a:t>
            </a:r>
            <a:r>
              <a:rPr lang="es-ES" altLang="ja-JP" dirty="0" err="1">
                <a:latin typeface="Arial" charset="0"/>
                <a:ea typeface="ＭＳ Ｐゴシック" charset="0"/>
              </a:rPr>
              <a:t>measures</a:t>
            </a:r>
            <a:endParaRPr lang="es-ES" altLang="ja-JP" dirty="0">
              <a:latin typeface="Arial" charset="0"/>
              <a:ea typeface="ＭＳ Ｐゴシック" charset="0"/>
            </a:endParaRPr>
          </a:p>
          <a:p>
            <a:pPr marL="0" indent="0" algn="ctr">
              <a:buFontTx/>
              <a:buNone/>
            </a:pPr>
            <a:endParaRPr lang="es-ES" dirty="0"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9335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0" descr="LogofB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488" y="532680"/>
            <a:ext cx="156908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5983392"/>
              </p:ext>
            </p:extLst>
          </p:nvPr>
        </p:nvGraphicFramePr>
        <p:xfrm>
          <a:off x="3080520" y="442134"/>
          <a:ext cx="54864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2" name="Documento" r:id="rId4" imgW="5486400" imgH="508000" progId="Word.Document.12">
                  <p:embed/>
                </p:oleObj>
              </mc:Choice>
              <mc:Fallback>
                <p:oleObj name="Documento" r:id="rId4" imgW="5486400" imgH="508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80520" y="442134"/>
                        <a:ext cx="5486400" cy="50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Marcador de contenido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s-ES" b="1" dirty="0" smtClean="0">
                <a:latin typeface="Arial" charset="0"/>
                <a:ea typeface="ＭＳ Ｐゴシック" charset="0"/>
              </a:rPr>
              <a:t> </a:t>
            </a:r>
            <a:r>
              <a:rPr lang="es-ES" b="1" dirty="0">
                <a:latin typeface="Arial" charset="0"/>
                <a:ea typeface="ＭＳ Ｐゴシック" charset="0"/>
              </a:rPr>
              <a:t>4-D-technique</a:t>
            </a:r>
          </a:p>
          <a:p>
            <a:pPr marL="0" indent="0" algn="ctr">
              <a:buFontTx/>
              <a:buNone/>
            </a:pPr>
            <a:endParaRPr lang="es-ES" dirty="0">
              <a:latin typeface="Arial" charset="0"/>
              <a:ea typeface="ＭＳ Ｐゴシック" charset="0"/>
            </a:endParaRPr>
          </a:p>
          <a:p>
            <a:pPr marL="0" indent="0" algn="just">
              <a:buFontTx/>
              <a:buNone/>
            </a:pPr>
            <a:r>
              <a:rPr lang="es-ES" dirty="0">
                <a:latin typeface="Arial" charset="0"/>
                <a:ea typeface="ＭＳ Ｐゴシック" charset="0"/>
              </a:rPr>
              <a:t>Axis 4 ( </a:t>
            </a:r>
            <a:r>
              <a:rPr lang="es-ES" dirty="0" err="1">
                <a:latin typeface="Arial" charset="0"/>
                <a:ea typeface="ＭＳ Ｐゴシック" charset="0"/>
              </a:rPr>
              <a:t>the</a:t>
            </a:r>
            <a:r>
              <a:rPr lang="es-ES" dirty="0">
                <a:latin typeface="Arial" charset="0"/>
                <a:ea typeface="ＭＳ Ｐゴシック" charset="0"/>
              </a:rPr>
              <a:t> </a:t>
            </a:r>
            <a:r>
              <a:rPr lang="es-ES" dirty="0" err="1">
                <a:latin typeface="Arial" charset="0"/>
                <a:ea typeface="ＭＳ Ｐゴシック" charset="0"/>
              </a:rPr>
              <a:t>endoscope</a:t>
            </a:r>
            <a:r>
              <a:rPr lang="es-ES" dirty="0">
                <a:latin typeface="Arial" charset="0"/>
                <a:ea typeface="ＭＳ Ｐゴシック" charset="0"/>
              </a:rPr>
              <a:t> ) </a:t>
            </a:r>
            <a:r>
              <a:rPr lang="es-ES" dirty="0" err="1">
                <a:latin typeface="Arial" charset="0"/>
                <a:ea typeface="ＭＳ Ｐゴシック" charset="0"/>
              </a:rPr>
              <a:t>gives</a:t>
            </a:r>
            <a:r>
              <a:rPr lang="es-ES" dirty="0">
                <a:latin typeface="Arial" charset="0"/>
                <a:ea typeface="ＭＳ Ｐゴシック" charset="0"/>
              </a:rPr>
              <a:t> </a:t>
            </a:r>
            <a:r>
              <a:rPr lang="es-ES" dirty="0" err="1">
                <a:latin typeface="Arial" charset="0"/>
                <a:ea typeface="ＭＳ Ｐゴシック" charset="0"/>
              </a:rPr>
              <a:t>the</a:t>
            </a:r>
            <a:r>
              <a:rPr lang="es-ES" dirty="0">
                <a:latin typeface="Arial" charset="0"/>
                <a:ea typeface="ＭＳ Ｐゴシック" charset="0"/>
              </a:rPr>
              <a:t> </a:t>
            </a:r>
            <a:r>
              <a:rPr lang="es-ES" dirty="0" err="1">
                <a:latin typeface="Arial" charset="0"/>
                <a:ea typeface="ＭＳ Ｐゴシック" charset="0"/>
              </a:rPr>
              <a:t>knowledge</a:t>
            </a:r>
            <a:r>
              <a:rPr lang="es-ES" dirty="0">
                <a:latin typeface="Arial" charset="0"/>
                <a:ea typeface="ＭＳ Ｐゴシック" charset="0"/>
              </a:rPr>
              <a:t> </a:t>
            </a:r>
            <a:r>
              <a:rPr lang="es-ES" dirty="0" err="1">
                <a:latin typeface="Arial" charset="0"/>
                <a:ea typeface="ＭＳ Ｐゴシック" charset="0"/>
              </a:rPr>
              <a:t>on</a:t>
            </a:r>
            <a:r>
              <a:rPr lang="es-ES" dirty="0">
                <a:latin typeface="Arial" charset="0"/>
                <a:ea typeface="ＭＳ Ｐゴシック" charset="0"/>
              </a:rPr>
              <a:t> </a:t>
            </a:r>
            <a:r>
              <a:rPr lang="es-ES" dirty="0" err="1">
                <a:latin typeface="Arial" charset="0"/>
                <a:ea typeface="ＭＳ Ｐゴシック" charset="0"/>
              </a:rPr>
              <a:t>which</a:t>
            </a:r>
            <a:r>
              <a:rPr lang="es-ES" dirty="0">
                <a:latin typeface="Arial" charset="0"/>
                <a:ea typeface="ＭＳ Ｐゴシック" charset="0"/>
              </a:rPr>
              <a:t> of </a:t>
            </a:r>
            <a:r>
              <a:rPr lang="es-ES" dirty="0" err="1">
                <a:latin typeface="Arial" charset="0"/>
                <a:ea typeface="ＭＳ Ｐゴシック" charset="0"/>
              </a:rPr>
              <a:t>the</a:t>
            </a:r>
            <a:r>
              <a:rPr lang="es-ES" dirty="0">
                <a:latin typeface="Arial" charset="0"/>
                <a:ea typeface="ＭＳ Ｐゴシック" charset="0"/>
              </a:rPr>
              <a:t> 4 </a:t>
            </a:r>
            <a:r>
              <a:rPr lang="es-ES" dirty="0" smtClean="0">
                <a:latin typeface="Arial" charset="0"/>
                <a:ea typeface="ＭＳ Ｐゴシック" charset="0"/>
              </a:rPr>
              <a:t>axis </a:t>
            </a:r>
            <a:r>
              <a:rPr lang="es-ES" dirty="0" err="1" smtClean="0">
                <a:latin typeface="Arial" charset="0"/>
                <a:ea typeface="ＭＳ Ｐゴシック" charset="0"/>
              </a:rPr>
              <a:t>health</a:t>
            </a:r>
            <a:r>
              <a:rPr lang="es-ES" dirty="0" smtClean="0">
                <a:latin typeface="Arial" charset="0"/>
                <a:ea typeface="ＭＳ Ｐゴシック" charset="0"/>
              </a:rPr>
              <a:t> </a:t>
            </a:r>
            <a:r>
              <a:rPr lang="es-ES" dirty="0" err="1" smtClean="0">
                <a:latin typeface="Arial" charset="0"/>
                <a:ea typeface="ＭＳ Ｐゴシック" charset="0"/>
              </a:rPr>
              <a:t>aspects</a:t>
            </a:r>
            <a:r>
              <a:rPr lang="es-ES" dirty="0" smtClean="0">
                <a:latin typeface="Arial" charset="0"/>
                <a:ea typeface="ＭＳ Ｐゴシック" charset="0"/>
              </a:rPr>
              <a:t> of </a:t>
            </a:r>
            <a:r>
              <a:rPr lang="es-ES" dirty="0" err="1" smtClean="0">
                <a:latin typeface="Arial" charset="0"/>
                <a:ea typeface="ＭＳ Ｐゴシック" charset="0"/>
              </a:rPr>
              <a:t>the</a:t>
            </a:r>
            <a:r>
              <a:rPr lang="es-ES" dirty="0" smtClean="0">
                <a:latin typeface="Arial" charset="0"/>
                <a:ea typeface="ＭＳ Ｐゴシック" charset="0"/>
              </a:rPr>
              <a:t> </a:t>
            </a:r>
            <a:r>
              <a:rPr lang="es-ES" dirty="0" err="1" smtClean="0">
                <a:latin typeface="Arial" charset="0"/>
                <a:ea typeface="ＭＳ Ｐゴシック" charset="0"/>
              </a:rPr>
              <a:t>system</a:t>
            </a:r>
            <a:r>
              <a:rPr lang="es-ES" dirty="0" smtClean="0">
                <a:latin typeface="Arial" charset="0"/>
                <a:ea typeface="ＭＳ Ｐゴシック" charset="0"/>
              </a:rPr>
              <a:t> can </a:t>
            </a:r>
            <a:r>
              <a:rPr lang="es-ES" dirty="0">
                <a:latin typeface="Arial" charset="0"/>
                <a:ea typeface="ＭＳ Ｐゴシック" charset="0"/>
              </a:rPr>
              <a:t>be </a:t>
            </a:r>
            <a:r>
              <a:rPr lang="es-ES" dirty="0" smtClean="0">
                <a:latin typeface="Arial" charset="0"/>
                <a:ea typeface="ＭＳ Ｐゴシック" charset="0"/>
              </a:rPr>
              <a:t> </a:t>
            </a:r>
            <a:r>
              <a:rPr lang="es-ES" dirty="0" err="1" smtClean="0">
                <a:latin typeface="Arial" charset="0"/>
                <a:ea typeface="ＭＳ Ｐゴシック" charset="0"/>
              </a:rPr>
              <a:t>improved</a:t>
            </a:r>
            <a:endParaRPr lang="es-ES" dirty="0">
              <a:latin typeface="Arial" charset="0"/>
              <a:ea typeface="ＭＳ Ｐゴシック" charset="0"/>
            </a:endParaRPr>
          </a:p>
          <a:p>
            <a:pPr marL="0" indent="0" algn="just">
              <a:buFontTx/>
              <a:buNone/>
            </a:pPr>
            <a:endParaRPr lang="es-ES" dirty="0">
              <a:latin typeface="Arial" charset="0"/>
              <a:ea typeface="ＭＳ Ｐゴシック" charset="0"/>
            </a:endParaRPr>
          </a:p>
          <a:p>
            <a:pPr marL="0" indent="0" algn="just">
              <a:buFontTx/>
              <a:buNone/>
            </a:pPr>
            <a:r>
              <a:rPr lang="es-ES" dirty="0" err="1" smtClean="0">
                <a:latin typeface="Arial" charset="0"/>
                <a:ea typeface="ＭＳ Ｐゴシック" charset="0"/>
              </a:rPr>
              <a:t>Conversation</a:t>
            </a:r>
            <a:r>
              <a:rPr lang="es-ES" dirty="0" smtClean="0">
                <a:latin typeface="Arial" charset="0"/>
                <a:ea typeface="ＭＳ Ｐゴシック" charset="0"/>
              </a:rPr>
              <a:t> and </a:t>
            </a:r>
            <a:r>
              <a:rPr lang="es-ES" dirty="0" err="1" smtClean="0">
                <a:latin typeface="Arial" charset="0"/>
                <a:ea typeface="ＭＳ Ｐゴシック" charset="0"/>
              </a:rPr>
              <a:t>negociations</a:t>
            </a:r>
            <a:r>
              <a:rPr lang="es-ES" dirty="0" smtClean="0">
                <a:latin typeface="Arial" charset="0"/>
                <a:ea typeface="ＭＳ Ｐゴシック" charset="0"/>
              </a:rPr>
              <a:t> </a:t>
            </a:r>
            <a:r>
              <a:rPr lang="es-ES" dirty="0" err="1">
                <a:latin typeface="Arial" charset="0"/>
                <a:ea typeface="ＭＳ Ｐゴシック" charset="0"/>
              </a:rPr>
              <a:t>must</a:t>
            </a:r>
            <a:r>
              <a:rPr lang="es-ES" dirty="0">
                <a:latin typeface="Arial" charset="0"/>
                <a:ea typeface="ＭＳ Ｐゴシック" charset="0"/>
              </a:rPr>
              <a:t> be </a:t>
            </a:r>
            <a:r>
              <a:rPr lang="es-ES" dirty="0" err="1">
                <a:latin typeface="Arial" charset="0"/>
                <a:ea typeface="ＭＳ Ｐゴシック" charset="0"/>
              </a:rPr>
              <a:t>specific</a:t>
            </a:r>
            <a:r>
              <a:rPr lang="es-ES" dirty="0">
                <a:latin typeface="Arial" charset="0"/>
                <a:ea typeface="ＭＳ Ｐゴシック" charset="0"/>
              </a:rPr>
              <a:t> </a:t>
            </a:r>
            <a:r>
              <a:rPr lang="es-ES" dirty="0" err="1">
                <a:latin typeface="Arial" charset="0"/>
                <a:ea typeface="ＭＳ Ｐゴシック" charset="0"/>
              </a:rPr>
              <a:t>to</a:t>
            </a:r>
            <a:r>
              <a:rPr lang="es-ES" dirty="0">
                <a:latin typeface="Arial" charset="0"/>
                <a:ea typeface="ＭＳ Ｐゴシック" charset="0"/>
              </a:rPr>
              <a:t> </a:t>
            </a:r>
            <a:r>
              <a:rPr lang="es-ES" dirty="0" err="1">
                <a:latin typeface="Arial" charset="0"/>
                <a:ea typeface="ＭＳ Ｐゴシック" charset="0"/>
              </a:rPr>
              <a:t>the</a:t>
            </a:r>
            <a:r>
              <a:rPr lang="es-ES" dirty="0">
                <a:latin typeface="Arial" charset="0"/>
                <a:ea typeface="ＭＳ Ｐゴシック" charset="0"/>
              </a:rPr>
              <a:t> </a:t>
            </a:r>
            <a:r>
              <a:rPr lang="es-ES" dirty="0" err="1">
                <a:latin typeface="Arial" charset="0"/>
                <a:ea typeface="ＭＳ Ｐゴシック" charset="0"/>
              </a:rPr>
              <a:t>growth</a:t>
            </a:r>
            <a:r>
              <a:rPr lang="es-ES" dirty="0">
                <a:latin typeface="Arial" charset="0"/>
                <a:ea typeface="ＭＳ Ｐゴシック" charset="0"/>
              </a:rPr>
              <a:t> </a:t>
            </a:r>
            <a:r>
              <a:rPr lang="es-ES" dirty="0" err="1">
                <a:latin typeface="Arial" charset="0"/>
                <a:ea typeface="ＭＳ Ｐゴシック" charset="0"/>
              </a:rPr>
              <a:t>phase</a:t>
            </a:r>
            <a:r>
              <a:rPr lang="es-ES" dirty="0">
                <a:latin typeface="Arial" charset="0"/>
                <a:ea typeface="ＭＳ Ｐゴシック" charset="0"/>
              </a:rPr>
              <a:t> </a:t>
            </a:r>
            <a:r>
              <a:rPr lang="es-ES" dirty="0" err="1">
                <a:latin typeface="Arial" charset="0"/>
                <a:ea typeface="ＭＳ Ｐゴシック" charset="0"/>
              </a:rPr>
              <a:t>on</a:t>
            </a:r>
            <a:r>
              <a:rPr lang="es-ES" dirty="0">
                <a:latin typeface="Arial" charset="0"/>
                <a:ea typeface="ＭＳ Ｐゴシック" charset="0"/>
              </a:rPr>
              <a:t> axis 1 </a:t>
            </a:r>
          </a:p>
        </p:txBody>
      </p:sp>
    </p:spTree>
    <p:extLst>
      <p:ext uri="{BB962C8B-B14F-4D97-AF65-F5344CB8AC3E}">
        <p14:creationId xmlns:p14="http://schemas.microsoft.com/office/powerpoint/2010/main" val="3641580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0" descr="LogofB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488" y="532680"/>
            <a:ext cx="156908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2196793"/>
              </p:ext>
            </p:extLst>
          </p:nvPr>
        </p:nvGraphicFramePr>
        <p:xfrm>
          <a:off x="3080520" y="442134"/>
          <a:ext cx="54864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1" name="Documento" r:id="rId4" imgW="5486400" imgH="508000" progId="Word.Document.12">
                  <p:embed/>
                </p:oleObj>
              </mc:Choice>
              <mc:Fallback>
                <p:oleObj name="Documento" r:id="rId4" imgW="5486400" imgH="508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80520" y="442134"/>
                        <a:ext cx="5486400" cy="50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Marcador de contenido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FontTx/>
              <a:buNone/>
            </a:pPr>
            <a:endParaRPr lang="es-ES" b="1" dirty="0" smtClean="0">
              <a:latin typeface="Arial" charset="0"/>
              <a:ea typeface="ＭＳ Ｐゴシック" charset="0"/>
            </a:endParaRPr>
          </a:p>
          <a:p>
            <a:pPr marL="0" indent="0" algn="ctr">
              <a:buFontTx/>
              <a:buNone/>
            </a:pPr>
            <a:r>
              <a:rPr lang="es-ES" b="1" dirty="0" smtClean="0">
                <a:latin typeface="Arial" charset="0"/>
                <a:ea typeface="ＭＳ Ｐゴシック" charset="0"/>
              </a:rPr>
              <a:t> </a:t>
            </a:r>
            <a:r>
              <a:rPr lang="es-ES" b="1" dirty="0">
                <a:latin typeface="Arial" charset="0"/>
                <a:ea typeface="ＭＳ Ｐゴシック" charset="0"/>
              </a:rPr>
              <a:t>4-D-</a:t>
            </a:r>
            <a:r>
              <a:rPr lang="es-ES" b="1" dirty="0" smtClean="0">
                <a:latin typeface="Arial" charset="0"/>
                <a:ea typeface="ＭＳ Ｐゴシック" charset="0"/>
              </a:rPr>
              <a:t>technique </a:t>
            </a:r>
            <a:r>
              <a:rPr lang="es-ES" b="1" dirty="0" err="1" smtClean="0">
                <a:latin typeface="Arial" charset="0"/>
                <a:ea typeface="ＭＳ Ｐゴシック" charset="0"/>
              </a:rPr>
              <a:t>for</a:t>
            </a:r>
            <a:r>
              <a:rPr lang="es-ES" b="1" dirty="0" smtClean="0">
                <a:latin typeface="Arial" charset="0"/>
                <a:ea typeface="ＭＳ Ｐゴシック" charset="0"/>
              </a:rPr>
              <a:t> </a:t>
            </a:r>
            <a:r>
              <a:rPr lang="es-ES" b="1" dirty="0" err="1" smtClean="0">
                <a:latin typeface="Arial" charset="0"/>
                <a:ea typeface="ＭＳ Ｐゴシック" charset="0"/>
              </a:rPr>
              <a:t>effective</a:t>
            </a:r>
            <a:r>
              <a:rPr lang="es-ES" b="1" dirty="0" smtClean="0">
                <a:latin typeface="Arial" charset="0"/>
                <a:ea typeface="ＭＳ Ｐゴシック" charset="0"/>
              </a:rPr>
              <a:t> </a:t>
            </a:r>
            <a:r>
              <a:rPr lang="es-ES" b="1" dirty="0" err="1" smtClean="0">
                <a:latin typeface="Arial" charset="0"/>
                <a:ea typeface="ＭＳ Ｐゴシック" charset="0"/>
              </a:rPr>
              <a:t>conversation</a:t>
            </a:r>
            <a:r>
              <a:rPr lang="es-ES" b="1" dirty="0" smtClean="0">
                <a:latin typeface="Arial" charset="0"/>
                <a:ea typeface="ＭＳ Ｐゴシック" charset="0"/>
              </a:rPr>
              <a:t> and </a:t>
            </a:r>
            <a:r>
              <a:rPr lang="es-ES" b="1" dirty="0" err="1" smtClean="0">
                <a:latin typeface="Arial" charset="0"/>
                <a:ea typeface="ＭＳ Ｐゴシック" charset="0"/>
              </a:rPr>
              <a:t>negociation</a:t>
            </a:r>
            <a:endParaRPr lang="es-ES" dirty="0">
              <a:latin typeface="Arial" charset="0"/>
              <a:ea typeface="ＭＳ Ｐゴシック" charset="0"/>
            </a:endParaRPr>
          </a:p>
          <a:p>
            <a:pPr marL="0" indent="0" algn="ctr">
              <a:buFontTx/>
              <a:buNone/>
            </a:pPr>
            <a:endParaRPr lang="es-ES" dirty="0">
              <a:latin typeface="Arial" charset="0"/>
              <a:ea typeface="ＭＳ Ｐゴシック" charset="0"/>
            </a:endParaRPr>
          </a:p>
          <a:p>
            <a:pPr marL="0" indent="0" algn="just">
              <a:buFontTx/>
              <a:buNone/>
            </a:pPr>
            <a:r>
              <a:rPr lang="es-ES" sz="2400" dirty="0">
                <a:latin typeface="Arial" charset="0"/>
                <a:ea typeface="ＭＳ Ｐゴシック" charset="0"/>
              </a:rPr>
              <a:t> </a:t>
            </a:r>
            <a:r>
              <a:rPr lang="es-ES" sz="2400" dirty="0" err="1">
                <a:latin typeface="Arial" charset="0"/>
                <a:ea typeface="ＭＳ Ｐゴシック" charset="0"/>
              </a:rPr>
              <a:t>Interrogative</a:t>
            </a:r>
            <a:r>
              <a:rPr lang="es-ES" sz="2400" dirty="0">
                <a:latin typeface="Arial" charset="0"/>
                <a:ea typeface="ＭＳ Ｐゴシック" charset="0"/>
              </a:rPr>
              <a:t> at </a:t>
            </a:r>
            <a:r>
              <a:rPr lang="es-ES" sz="2400" dirty="0" err="1">
                <a:latin typeface="Arial" charset="0"/>
                <a:ea typeface="ＭＳ Ｐゴシック" charset="0"/>
              </a:rPr>
              <a:t>the</a:t>
            </a:r>
            <a:r>
              <a:rPr lang="es-ES" sz="2400" dirty="0">
                <a:latin typeface="Arial" charset="0"/>
                <a:ea typeface="ＭＳ Ｐゴシック" charset="0"/>
              </a:rPr>
              <a:t> </a:t>
            </a:r>
            <a:r>
              <a:rPr lang="es-ES" sz="2400" dirty="0" err="1">
                <a:latin typeface="Arial" charset="0"/>
                <a:ea typeface="ＭＳ Ｐゴシック" charset="0"/>
              </a:rPr>
              <a:t>limbic</a:t>
            </a:r>
            <a:r>
              <a:rPr lang="es-ES" sz="2400" dirty="0">
                <a:latin typeface="Arial" charset="0"/>
                <a:ea typeface="ＭＳ Ｐゴシック" charset="0"/>
              </a:rPr>
              <a:t> </a:t>
            </a:r>
            <a:r>
              <a:rPr lang="es-ES" sz="2400" dirty="0" err="1">
                <a:latin typeface="Arial" charset="0"/>
                <a:ea typeface="ＭＳ Ｐゴシック" charset="0"/>
              </a:rPr>
              <a:t>system</a:t>
            </a:r>
            <a:r>
              <a:rPr lang="es-ES" sz="2400" dirty="0">
                <a:latin typeface="Arial" charset="0"/>
                <a:ea typeface="ＭＳ Ｐゴシック" charset="0"/>
              </a:rPr>
              <a:t> </a:t>
            </a:r>
            <a:r>
              <a:rPr lang="es-ES" sz="2400" dirty="0" err="1">
                <a:latin typeface="Arial" charset="0"/>
                <a:ea typeface="ＭＳ Ｐゴシック" charset="0"/>
              </a:rPr>
              <a:t>aiming</a:t>
            </a:r>
            <a:r>
              <a:rPr lang="es-ES" sz="2400" dirty="0">
                <a:latin typeface="Arial" charset="0"/>
                <a:ea typeface="ＭＳ Ｐゴシック" charset="0"/>
              </a:rPr>
              <a:t> </a:t>
            </a:r>
          </a:p>
          <a:p>
            <a:pPr marL="0" indent="0" algn="just">
              <a:buFontTx/>
              <a:buNone/>
            </a:pPr>
            <a:r>
              <a:rPr lang="es-ES" sz="2400" dirty="0">
                <a:latin typeface="Arial" charset="0"/>
                <a:ea typeface="ＭＳ Ｐゴシック" charset="0"/>
              </a:rPr>
              <a:t> </a:t>
            </a:r>
            <a:r>
              <a:rPr lang="es-ES" sz="2400" dirty="0" err="1">
                <a:latin typeface="Arial" charset="0"/>
                <a:ea typeface="ＭＳ Ｐゴシック" charset="0"/>
              </a:rPr>
              <a:t>Mirroring</a:t>
            </a:r>
            <a:r>
              <a:rPr lang="es-ES" sz="2400" dirty="0">
                <a:latin typeface="Arial" charset="0"/>
                <a:ea typeface="ＭＳ Ｐゴシック" charset="0"/>
              </a:rPr>
              <a:t> </a:t>
            </a:r>
            <a:r>
              <a:rPr lang="es-ES" sz="2400" dirty="0" err="1" smtClean="0">
                <a:latin typeface="Arial" charset="0"/>
                <a:ea typeface="ＭＳ Ｐゴシック" charset="0"/>
              </a:rPr>
              <a:t>symbiosis</a:t>
            </a:r>
            <a:r>
              <a:rPr lang="es-ES" sz="2400" dirty="0" smtClean="0">
                <a:latin typeface="Arial" charset="0"/>
                <a:ea typeface="ＭＳ Ｐゴシック" charset="0"/>
              </a:rPr>
              <a:t> </a:t>
            </a:r>
            <a:r>
              <a:rPr lang="es-ES" sz="2400" dirty="0" err="1">
                <a:latin typeface="Arial" charset="0"/>
                <a:ea typeface="ＭＳ Ｐゴシック" charset="0"/>
              </a:rPr>
              <a:t>specific</a:t>
            </a:r>
            <a:endParaRPr lang="es-ES" sz="2400" dirty="0">
              <a:latin typeface="Arial" charset="0"/>
              <a:ea typeface="ＭＳ Ｐゴシック" charset="0"/>
            </a:endParaRPr>
          </a:p>
          <a:p>
            <a:pPr marL="0" indent="0" algn="just">
              <a:buFontTx/>
              <a:buNone/>
            </a:pPr>
            <a:r>
              <a:rPr lang="es-ES" sz="2400" dirty="0">
                <a:latin typeface="Arial" charset="0"/>
                <a:ea typeface="ＭＳ Ｐゴシック" charset="0"/>
              </a:rPr>
              <a:t> Security </a:t>
            </a:r>
            <a:r>
              <a:rPr lang="es-ES" sz="2400" dirty="0" err="1">
                <a:latin typeface="Arial" charset="0"/>
                <a:ea typeface="ＭＳ Ｐゴシック" charset="0"/>
              </a:rPr>
              <a:t>need</a:t>
            </a:r>
            <a:r>
              <a:rPr lang="es-ES" sz="2400" dirty="0">
                <a:latin typeface="Arial" charset="0"/>
                <a:ea typeface="ＭＳ Ｐゴシック" charset="0"/>
              </a:rPr>
              <a:t> </a:t>
            </a:r>
            <a:r>
              <a:rPr lang="es-ES" sz="2400" dirty="0" err="1">
                <a:latin typeface="Arial" charset="0"/>
                <a:ea typeface="ＭＳ Ｐゴシック" charset="0"/>
              </a:rPr>
              <a:t>specific</a:t>
            </a:r>
            <a:r>
              <a:rPr lang="es-ES" sz="2400" dirty="0">
                <a:latin typeface="Arial" charset="0"/>
                <a:ea typeface="ＭＳ Ｐゴシック" charset="0"/>
              </a:rPr>
              <a:t> </a:t>
            </a:r>
            <a:r>
              <a:rPr lang="es-ES" sz="2400" dirty="0" err="1">
                <a:latin typeface="Arial" charset="0"/>
                <a:ea typeface="ＭＳ Ｐゴシック" charset="0"/>
              </a:rPr>
              <a:t>interpretation</a:t>
            </a:r>
            <a:endParaRPr lang="es-ES" sz="2400" dirty="0">
              <a:latin typeface="Arial" charset="0"/>
              <a:ea typeface="ＭＳ Ｐゴシック" charset="0"/>
            </a:endParaRPr>
          </a:p>
          <a:p>
            <a:pPr marL="0" indent="0" algn="just">
              <a:buFontTx/>
              <a:buNone/>
            </a:pPr>
            <a:r>
              <a:rPr lang="es-ES" sz="2400" dirty="0">
                <a:latin typeface="Arial" charset="0"/>
                <a:ea typeface="ＭＳ Ｐゴシック" charset="0"/>
              </a:rPr>
              <a:t> </a:t>
            </a:r>
            <a:r>
              <a:rPr lang="es-ES" sz="2400" dirty="0" err="1">
                <a:latin typeface="Arial" charset="0"/>
                <a:ea typeface="ＭＳ Ｐゴシック" charset="0"/>
              </a:rPr>
              <a:t>Uniqueness</a:t>
            </a:r>
            <a:r>
              <a:rPr lang="es-ES" sz="2400" dirty="0">
                <a:latin typeface="Arial" charset="0"/>
                <a:ea typeface="ＭＳ Ｐゴシック" charset="0"/>
              </a:rPr>
              <a:t> </a:t>
            </a:r>
            <a:r>
              <a:rPr lang="es-ES" sz="2400" dirty="0" err="1">
                <a:latin typeface="Arial" charset="0"/>
                <a:ea typeface="ＭＳ Ｐゴシック" charset="0"/>
              </a:rPr>
              <a:t>need</a:t>
            </a:r>
            <a:r>
              <a:rPr lang="es-ES" sz="2400" dirty="0">
                <a:latin typeface="Arial" charset="0"/>
                <a:ea typeface="ＭＳ Ｐゴシック" charset="0"/>
              </a:rPr>
              <a:t> </a:t>
            </a:r>
            <a:r>
              <a:rPr lang="es-ES" sz="2400" dirty="0" err="1">
                <a:latin typeface="Arial" charset="0"/>
                <a:ea typeface="ＭＳ Ｐゴシック" charset="0"/>
              </a:rPr>
              <a:t>specific</a:t>
            </a:r>
            <a:r>
              <a:rPr lang="es-ES" sz="2400" dirty="0">
                <a:latin typeface="Arial" charset="0"/>
                <a:ea typeface="ＭＳ Ｐゴシック" charset="0"/>
              </a:rPr>
              <a:t> </a:t>
            </a:r>
            <a:r>
              <a:rPr lang="es-ES" sz="2400" dirty="0" err="1">
                <a:latin typeface="Arial" charset="0"/>
                <a:ea typeface="ＭＳ Ｐゴシック" charset="0"/>
              </a:rPr>
              <a:t>interpretation</a:t>
            </a:r>
            <a:endParaRPr lang="es-ES" sz="2400" dirty="0">
              <a:latin typeface="Arial" charset="0"/>
              <a:ea typeface="ＭＳ Ｐゴシック" charset="0"/>
            </a:endParaRPr>
          </a:p>
          <a:p>
            <a:pPr marL="0" indent="0" algn="just">
              <a:buFontTx/>
              <a:buNone/>
            </a:pPr>
            <a:r>
              <a:rPr lang="es-ES" sz="2400" dirty="0">
                <a:latin typeface="Arial" charset="0"/>
                <a:ea typeface="ＭＳ Ｐゴシック" charset="0"/>
              </a:rPr>
              <a:t> </a:t>
            </a:r>
            <a:r>
              <a:rPr lang="es-ES" sz="2400" dirty="0" err="1" smtClean="0">
                <a:latin typeface="Arial" charset="0"/>
                <a:ea typeface="ＭＳ Ｐゴシック" charset="0"/>
              </a:rPr>
              <a:t>Insight</a:t>
            </a:r>
            <a:r>
              <a:rPr lang="es-ES" sz="2400" dirty="0" smtClean="0">
                <a:latin typeface="Arial" charset="0"/>
                <a:ea typeface="ＭＳ Ｐゴシック" charset="0"/>
              </a:rPr>
              <a:t> </a:t>
            </a:r>
            <a:r>
              <a:rPr lang="es-ES" sz="2400" dirty="0" err="1" smtClean="0">
                <a:latin typeface="Arial" charset="0"/>
                <a:ea typeface="ＭＳ Ｐゴシック" charset="0"/>
              </a:rPr>
              <a:t>supporting</a:t>
            </a:r>
            <a:r>
              <a:rPr lang="es-ES" sz="2400" dirty="0" smtClean="0">
                <a:latin typeface="Arial" charset="0"/>
                <a:ea typeface="ＭＳ Ｐゴシック" charset="0"/>
              </a:rPr>
              <a:t> </a:t>
            </a:r>
            <a:r>
              <a:rPr lang="es-ES" sz="2400" dirty="0" err="1">
                <a:latin typeface="Arial" charset="0"/>
                <a:ea typeface="ＭＳ Ｐゴシック" charset="0"/>
              </a:rPr>
              <a:t>confrontation</a:t>
            </a:r>
            <a:endParaRPr lang="es-ES" sz="2400" dirty="0">
              <a:latin typeface="Arial" charset="0"/>
              <a:ea typeface="ＭＳ Ｐゴシック" charset="0"/>
            </a:endParaRPr>
          </a:p>
          <a:p>
            <a:pPr marL="0" indent="0" algn="just">
              <a:buFontTx/>
              <a:buNone/>
            </a:pPr>
            <a:r>
              <a:rPr lang="es-ES" sz="2400" dirty="0">
                <a:latin typeface="Arial" charset="0"/>
                <a:ea typeface="ＭＳ Ｐゴシック" charset="0"/>
              </a:rPr>
              <a:t> </a:t>
            </a:r>
            <a:r>
              <a:rPr lang="es-ES" sz="2400" dirty="0" err="1" smtClean="0">
                <a:latin typeface="Arial" charset="0"/>
                <a:ea typeface="ＭＳ Ｐゴシック" charset="0"/>
              </a:rPr>
              <a:t>Acting</a:t>
            </a:r>
            <a:r>
              <a:rPr lang="es-ES" sz="2400" dirty="0" smtClean="0">
                <a:latin typeface="Arial" charset="0"/>
                <a:ea typeface="ＭＳ Ｐゴシック" charset="0"/>
              </a:rPr>
              <a:t> - </a:t>
            </a:r>
            <a:r>
              <a:rPr lang="es-ES" sz="2400" dirty="0" err="1">
                <a:latin typeface="Arial" charset="0"/>
                <a:ea typeface="ＭＳ Ｐゴシック" charset="0"/>
              </a:rPr>
              <a:t>out</a:t>
            </a:r>
            <a:r>
              <a:rPr lang="es-ES" sz="2400" dirty="0">
                <a:latin typeface="Arial" charset="0"/>
                <a:ea typeface="ＭＳ Ｐゴシック" charset="0"/>
              </a:rPr>
              <a:t> </a:t>
            </a:r>
            <a:r>
              <a:rPr lang="es-ES" sz="2400" dirty="0" err="1">
                <a:latin typeface="Arial" charset="0"/>
                <a:ea typeface="ＭＳ Ｐゴシック" charset="0"/>
              </a:rPr>
              <a:t>stopping</a:t>
            </a:r>
            <a:r>
              <a:rPr lang="es-ES" sz="2400" dirty="0">
                <a:latin typeface="Arial" charset="0"/>
                <a:ea typeface="ＭＳ Ｐゴシック" charset="0"/>
              </a:rPr>
              <a:t> </a:t>
            </a:r>
            <a:r>
              <a:rPr lang="es-ES" sz="2400" dirty="0" err="1">
                <a:latin typeface="Arial" charset="0"/>
                <a:ea typeface="ＭＳ Ｐゴシック" charset="0"/>
              </a:rPr>
              <a:t>measures</a:t>
            </a:r>
            <a:endParaRPr lang="es-ES" sz="2400" dirty="0">
              <a:latin typeface="Arial" charset="0"/>
              <a:ea typeface="ＭＳ Ｐゴシック" charset="0"/>
            </a:endParaRPr>
          </a:p>
          <a:p>
            <a:pPr marL="0" indent="0" algn="just">
              <a:buFontTx/>
              <a:buNone/>
            </a:pPr>
            <a:r>
              <a:rPr lang="es-ES" sz="2400" dirty="0">
                <a:latin typeface="Arial" charset="0"/>
                <a:ea typeface="ＭＳ Ｐゴシック" charset="0"/>
              </a:rPr>
              <a:t> </a:t>
            </a:r>
            <a:r>
              <a:rPr lang="es-ES" sz="2400" dirty="0" err="1">
                <a:latin typeface="Arial" charset="0"/>
                <a:ea typeface="ＭＳ Ｐゴシック" charset="0"/>
              </a:rPr>
              <a:t>Awareness</a:t>
            </a:r>
            <a:r>
              <a:rPr lang="es-ES" sz="2400" dirty="0">
                <a:latin typeface="Arial" charset="0"/>
                <a:ea typeface="ＭＳ Ｐゴシック" charset="0"/>
              </a:rPr>
              <a:t> </a:t>
            </a:r>
            <a:r>
              <a:rPr lang="es-ES" sz="2400" dirty="0" err="1">
                <a:latin typeface="Arial" charset="0"/>
                <a:ea typeface="ＭＳ Ｐゴシック" charset="0"/>
              </a:rPr>
              <a:t>supporting</a:t>
            </a:r>
            <a:endParaRPr lang="es-ES" sz="2400" dirty="0">
              <a:latin typeface="Arial" charset="0"/>
              <a:ea typeface="ＭＳ Ｐゴシック" charset="0"/>
            </a:endParaRPr>
          </a:p>
          <a:p>
            <a:pPr marL="0" indent="0" algn="just">
              <a:buFontTx/>
              <a:buNone/>
            </a:pPr>
            <a:r>
              <a:rPr lang="es-ES" sz="2400" dirty="0">
                <a:latin typeface="Arial" charset="0"/>
                <a:ea typeface="ＭＳ Ｐゴシック" charset="0"/>
              </a:rPr>
              <a:t> </a:t>
            </a:r>
            <a:r>
              <a:rPr lang="es-ES" sz="2400" dirty="0" err="1" smtClean="0">
                <a:latin typeface="Arial" charset="0"/>
                <a:ea typeface="ＭＳ Ｐゴシック" charset="0"/>
              </a:rPr>
              <a:t>Communicative</a:t>
            </a:r>
            <a:r>
              <a:rPr lang="es-ES" sz="2400" dirty="0" smtClean="0">
                <a:latin typeface="Arial" charset="0"/>
                <a:ea typeface="ＭＳ Ｐゴシック" charset="0"/>
              </a:rPr>
              <a:t> </a:t>
            </a:r>
            <a:r>
              <a:rPr lang="es-ES" sz="2400" dirty="0" err="1">
                <a:latin typeface="Arial" charset="0"/>
                <a:ea typeface="ＭＳ Ｐゴシック" charset="0"/>
              </a:rPr>
              <a:t>matching</a:t>
            </a:r>
            <a:endParaRPr lang="es-ES" sz="2400" dirty="0">
              <a:latin typeface="Arial" charset="0"/>
              <a:ea typeface="ＭＳ Ｐゴシック" charset="0"/>
            </a:endParaRPr>
          </a:p>
          <a:p>
            <a:pPr marL="0" indent="0" algn="ctr">
              <a:buFontTx/>
              <a:buNone/>
            </a:pPr>
            <a:endParaRPr lang="es-ES" dirty="0"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392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>
            <a:spLocks noChangeArrowheads="1"/>
          </p:cNvSpPr>
          <p:nvPr/>
        </p:nvSpPr>
        <p:spPr bwMode="auto">
          <a:xfrm>
            <a:off x="900113" y="2133600"/>
            <a:ext cx="7343775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2800"/>
              <a:t>Working group 2 : Madrid - Spain</a:t>
            </a:r>
          </a:p>
          <a:p>
            <a:pPr algn="ctr"/>
            <a:r>
              <a:rPr lang="es-ES" sz="2800" b="1"/>
              <a:t> “ Health aspects in health systems”</a:t>
            </a:r>
          </a:p>
          <a:p>
            <a:pPr algn="ctr"/>
            <a:endParaRPr lang="es-ES" sz="2800" b="1"/>
          </a:p>
          <a:p>
            <a:pPr algn="just"/>
            <a:r>
              <a:rPr lang="es-ES" sz="2800"/>
              <a:t>Members : </a:t>
            </a:r>
          </a:p>
          <a:p>
            <a:pPr algn="just"/>
            <a:r>
              <a:rPr lang="es-ES" sz="2800"/>
              <a:t>Executive Committe of Aspromel</a:t>
            </a:r>
          </a:p>
          <a:p>
            <a:pPr algn="just"/>
            <a:r>
              <a:rPr lang="es-ES" sz="2800"/>
              <a:t>Doctors in free practice </a:t>
            </a:r>
          </a:p>
          <a:p>
            <a:pPr algn="just"/>
            <a:r>
              <a:rPr lang="es-ES" sz="2800"/>
              <a:t>Lawyer </a:t>
            </a:r>
          </a:p>
          <a:p>
            <a:pPr algn="ctr"/>
            <a:endParaRPr lang="es-ES" sz="2800" b="1"/>
          </a:p>
        </p:txBody>
      </p:sp>
      <p:pic>
        <p:nvPicPr>
          <p:cNvPr id="5" name="Grafik 0" descr="LogofB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488" y="532680"/>
            <a:ext cx="156908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6289289"/>
              </p:ext>
            </p:extLst>
          </p:nvPr>
        </p:nvGraphicFramePr>
        <p:xfrm>
          <a:off x="3080520" y="442134"/>
          <a:ext cx="54864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Documento" r:id="rId4" imgW="5486400" imgH="508000" progId="Word.Document.12">
                  <p:embed/>
                </p:oleObj>
              </mc:Choice>
              <mc:Fallback>
                <p:oleObj name="Documento" r:id="rId4" imgW="5486400" imgH="508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80520" y="442134"/>
                        <a:ext cx="5486400" cy="50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73773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0" descr="LogofB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488" y="532680"/>
            <a:ext cx="156908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0375753"/>
              </p:ext>
            </p:extLst>
          </p:nvPr>
        </p:nvGraphicFramePr>
        <p:xfrm>
          <a:off x="3080520" y="442134"/>
          <a:ext cx="54864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6" name="Documento" r:id="rId4" imgW="5486400" imgH="508000" progId="Word.Document.12">
                  <p:embed/>
                </p:oleObj>
              </mc:Choice>
              <mc:Fallback>
                <p:oleObj name="Documento" r:id="rId4" imgW="5486400" imgH="508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80520" y="442134"/>
                        <a:ext cx="5486400" cy="50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Marcador de contenido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 marL="0" indent="0" algn="ctr">
              <a:buFontTx/>
              <a:buNone/>
            </a:pPr>
            <a:endParaRPr lang="es-ES" b="1" dirty="0" smtClean="0">
              <a:latin typeface="Arial" charset="0"/>
              <a:ea typeface="ＭＳ Ｐゴシック" charset="0"/>
            </a:endParaRPr>
          </a:p>
          <a:p>
            <a:pPr marL="0" indent="0" algn="ctr">
              <a:buFontTx/>
              <a:buNone/>
            </a:pPr>
            <a:r>
              <a:rPr lang="es-ES" b="1" dirty="0" err="1" smtClean="0">
                <a:latin typeface="Arial" charset="0"/>
                <a:ea typeface="ＭＳ Ｐゴシック" charset="0"/>
              </a:rPr>
              <a:t>Coaching</a:t>
            </a:r>
            <a:r>
              <a:rPr lang="es-ES" b="1" dirty="0" smtClean="0">
                <a:latin typeface="Arial" charset="0"/>
                <a:ea typeface="ＭＳ Ｐゴシック" charset="0"/>
              </a:rPr>
              <a:t> </a:t>
            </a:r>
            <a:r>
              <a:rPr lang="es-ES" b="1" dirty="0">
                <a:latin typeface="Arial" charset="0"/>
                <a:ea typeface="ＭＳ Ｐゴシック" charset="0"/>
              </a:rPr>
              <a:t>4-D-</a:t>
            </a:r>
            <a:r>
              <a:rPr lang="es-ES" b="1" dirty="0" smtClean="0">
                <a:latin typeface="Arial" charset="0"/>
                <a:ea typeface="ＭＳ Ｐゴシック" charset="0"/>
              </a:rPr>
              <a:t>techniques</a:t>
            </a:r>
            <a:endParaRPr lang="es-ES" b="1" dirty="0">
              <a:latin typeface="Arial" charset="0"/>
              <a:ea typeface="ＭＳ Ｐゴシック" charset="0"/>
            </a:endParaRPr>
          </a:p>
          <a:p>
            <a:pPr marL="0" indent="0" algn="ctr">
              <a:buFontTx/>
              <a:buNone/>
            </a:pPr>
            <a:endParaRPr lang="es-ES" dirty="0">
              <a:latin typeface="Arial" charset="0"/>
              <a:ea typeface="ＭＳ Ｐゴシック" charset="0"/>
            </a:endParaRPr>
          </a:p>
          <a:p>
            <a:pPr marL="0" indent="0" algn="just">
              <a:buFontTx/>
              <a:buNone/>
            </a:pPr>
            <a:r>
              <a:rPr lang="es-ES" sz="2400" dirty="0" err="1" smtClean="0">
                <a:latin typeface="Arial" charset="0"/>
                <a:ea typeface="ＭＳ Ｐゴシック" charset="0"/>
              </a:rPr>
              <a:t>Pacing</a:t>
            </a:r>
            <a:r>
              <a:rPr lang="es-ES" sz="2400" dirty="0" smtClean="0">
                <a:latin typeface="Arial" charset="0"/>
                <a:ea typeface="ＭＳ Ｐゴシック" charset="0"/>
              </a:rPr>
              <a:t> </a:t>
            </a:r>
            <a:r>
              <a:rPr lang="es-ES" sz="2400" dirty="0">
                <a:latin typeface="Arial" charset="0"/>
                <a:ea typeface="ＭＳ Ｐゴシック" charset="0"/>
              </a:rPr>
              <a:t>and </a:t>
            </a:r>
            <a:r>
              <a:rPr lang="es-ES" sz="2400" dirty="0" err="1">
                <a:latin typeface="Arial" charset="0"/>
                <a:ea typeface="ＭＳ Ｐゴシック" charset="0"/>
              </a:rPr>
              <a:t>leading</a:t>
            </a:r>
            <a:endParaRPr lang="es-ES" sz="2400" dirty="0">
              <a:latin typeface="Arial" charset="0"/>
              <a:ea typeface="ＭＳ Ｐゴシック" charset="0"/>
            </a:endParaRPr>
          </a:p>
          <a:p>
            <a:pPr marL="0" indent="0" algn="just">
              <a:buFontTx/>
              <a:buNone/>
            </a:pPr>
            <a:r>
              <a:rPr lang="es-ES" sz="2400" dirty="0" err="1" smtClean="0">
                <a:latin typeface="Arial" charset="0"/>
                <a:ea typeface="ＭＳ Ｐゴシック" charset="0"/>
              </a:rPr>
              <a:t>Identification</a:t>
            </a:r>
            <a:r>
              <a:rPr lang="es-ES" sz="2400" dirty="0" smtClean="0">
                <a:latin typeface="Arial" charset="0"/>
                <a:ea typeface="ＭＳ Ｐゴシック" charset="0"/>
              </a:rPr>
              <a:t> </a:t>
            </a:r>
            <a:r>
              <a:rPr lang="es-ES" sz="2400" dirty="0">
                <a:latin typeface="Arial" charset="0"/>
                <a:ea typeface="ＭＳ Ｐゴシック" charset="0"/>
              </a:rPr>
              <a:t>of </a:t>
            </a:r>
            <a:r>
              <a:rPr lang="es-ES" sz="2400" dirty="0" err="1" smtClean="0">
                <a:latin typeface="Arial" charset="0"/>
                <a:ea typeface="ＭＳ Ｐゴシック" charset="0"/>
              </a:rPr>
              <a:t>problems</a:t>
            </a:r>
            <a:r>
              <a:rPr lang="es-ES" sz="2400" dirty="0" smtClean="0">
                <a:latin typeface="Arial" charset="0"/>
                <a:ea typeface="ＭＳ Ｐゴシック" charset="0"/>
              </a:rPr>
              <a:t> </a:t>
            </a:r>
            <a:r>
              <a:rPr lang="es-ES" sz="2400" dirty="0">
                <a:latin typeface="Arial" charset="0"/>
                <a:ea typeface="ＭＳ Ｐゴシック" charset="0"/>
              </a:rPr>
              <a:t>and </a:t>
            </a:r>
            <a:r>
              <a:rPr lang="es-ES" sz="2400" dirty="0" err="1" smtClean="0">
                <a:latin typeface="Arial" charset="0"/>
                <a:ea typeface="ＭＳ Ｐゴシック" charset="0"/>
              </a:rPr>
              <a:t>goals</a:t>
            </a:r>
            <a:endParaRPr lang="es-ES" sz="2400" dirty="0">
              <a:latin typeface="Arial" charset="0"/>
              <a:ea typeface="ＭＳ Ｐゴシック" charset="0"/>
            </a:endParaRPr>
          </a:p>
          <a:p>
            <a:pPr marL="0" indent="0" algn="just">
              <a:buFontTx/>
              <a:buNone/>
            </a:pPr>
            <a:r>
              <a:rPr lang="es-ES" sz="2400" dirty="0" err="1">
                <a:latin typeface="Arial" charset="0"/>
                <a:ea typeface="ＭＳ Ｐゴシック" charset="0"/>
              </a:rPr>
              <a:t>Selection</a:t>
            </a:r>
            <a:r>
              <a:rPr lang="es-ES" sz="2400" dirty="0">
                <a:latin typeface="Arial" charset="0"/>
                <a:ea typeface="ＭＳ Ｐゴシック" charset="0"/>
              </a:rPr>
              <a:t> of </a:t>
            </a:r>
            <a:r>
              <a:rPr lang="es-ES" sz="2400" dirty="0" err="1" smtClean="0">
                <a:latin typeface="Arial" charset="0"/>
                <a:ea typeface="ＭＳ Ｐゴシック" charset="0"/>
              </a:rPr>
              <a:t>supportive</a:t>
            </a:r>
            <a:r>
              <a:rPr lang="es-ES" sz="2400" dirty="0" smtClean="0">
                <a:latin typeface="Arial" charset="0"/>
                <a:ea typeface="ＭＳ Ｐゴシック" charset="0"/>
              </a:rPr>
              <a:t> </a:t>
            </a:r>
            <a:r>
              <a:rPr lang="es-ES" sz="2400" dirty="0" err="1">
                <a:latin typeface="Arial" charset="0"/>
                <a:ea typeface="ＭＳ Ｐゴシック" charset="0"/>
              </a:rPr>
              <a:t>technique</a:t>
            </a:r>
            <a:endParaRPr lang="es-ES" sz="2400" dirty="0">
              <a:latin typeface="Arial" charset="0"/>
              <a:ea typeface="ＭＳ Ｐゴシック" charset="0"/>
            </a:endParaRPr>
          </a:p>
          <a:p>
            <a:pPr marL="0" indent="0" algn="just">
              <a:buFontTx/>
              <a:buNone/>
            </a:pPr>
            <a:r>
              <a:rPr lang="es-ES" sz="2400" dirty="0" err="1" smtClean="0">
                <a:latin typeface="Arial" charset="0"/>
                <a:ea typeface="ＭＳ Ｐゴシック" charset="0"/>
              </a:rPr>
              <a:t>Identification</a:t>
            </a:r>
            <a:r>
              <a:rPr lang="es-ES" sz="2400" dirty="0" smtClean="0">
                <a:latin typeface="Arial" charset="0"/>
                <a:ea typeface="ＭＳ Ｐゴシック" charset="0"/>
              </a:rPr>
              <a:t> </a:t>
            </a:r>
            <a:r>
              <a:rPr lang="es-ES" sz="2400" dirty="0">
                <a:latin typeface="Arial" charset="0"/>
                <a:ea typeface="ＭＳ Ｐゴシック" charset="0"/>
              </a:rPr>
              <a:t>and </a:t>
            </a:r>
            <a:r>
              <a:rPr lang="es-ES" sz="2400" dirty="0" err="1">
                <a:latin typeface="Arial" charset="0"/>
                <a:ea typeface="ＭＳ Ｐゴシック" charset="0"/>
              </a:rPr>
              <a:t>support</a:t>
            </a:r>
            <a:r>
              <a:rPr lang="es-ES" sz="2400" dirty="0">
                <a:latin typeface="Arial" charset="0"/>
                <a:ea typeface="ＭＳ Ｐゴシック" charset="0"/>
              </a:rPr>
              <a:t> of </a:t>
            </a:r>
            <a:r>
              <a:rPr lang="es-ES" sz="2400" dirty="0" err="1">
                <a:latin typeface="Arial" charset="0"/>
                <a:ea typeface="ＭＳ Ｐゴシック" charset="0"/>
              </a:rPr>
              <a:t>specific</a:t>
            </a:r>
            <a:r>
              <a:rPr lang="es-ES" sz="2400" dirty="0">
                <a:latin typeface="Arial" charset="0"/>
                <a:ea typeface="ＭＳ Ｐゴシック" charset="0"/>
              </a:rPr>
              <a:t> </a:t>
            </a:r>
            <a:r>
              <a:rPr lang="es-ES" sz="2400" dirty="0" err="1">
                <a:latin typeface="Arial" charset="0"/>
                <a:ea typeface="ＭＳ Ｐゴシック" charset="0"/>
              </a:rPr>
              <a:t>inner</a:t>
            </a:r>
            <a:r>
              <a:rPr lang="es-ES" sz="2400" dirty="0">
                <a:latin typeface="Arial" charset="0"/>
                <a:ea typeface="ＭＳ Ｐゴシック" charset="0"/>
              </a:rPr>
              <a:t> </a:t>
            </a:r>
            <a:r>
              <a:rPr lang="es-ES" sz="2400" dirty="0" err="1">
                <a:latin typeface="Arial" charset="0"/>
                <a:ea typeface="ＭＳ Ｐゴシック" charset="0"/>
              </a:rPr>
              <a:t>resources</a:t>
            </a:r>
            <a:endParaRPr lang="es-ES" sz="2400" dirty="0">
              <a:latin typeface="Arial" charset="0"/>
              <a:ea typeface="ＭＳ Ｐゴシック" charset="0"/>
            </a:endParaRPr>
          </a:p>
          <a:p>
            <a:pPr marL="0" indent="0" algn="just">
              <a:buFontTx/>
              <a:buNone/>
            </a:pPr>
            <a:r>
              <a:rPr lang="es-ES" sz="2400" dirty="0" err="1">
                <a:latin typeface="Arial" charset="0"/>
                <a:ea typeface="ＭＳ Ｐゴシック" charset="0"/>
              </a:rPr>
              <a:t>Optimization</a:t>
            </a:r>
            <a:r>
              <a:rPr lang="es-ES" sz="2400" dirty="0">
                <a:latin typeface="Arial" charset="0"/>
                <a:ea typeface="ＭＳ Ｐゴシック" charset="0"/>
              </a:rPr>
              <a:t> of </a:t>
            </a:r>
            <a:r>
              <a:rPr lang="es-ES" sz="2400" dirty="0" err="1">
                <a:latin typeface="Arial" charset="0"/>
                <a:ea typeface="ＭＳ Ｐゴシック" charset="0"/>
              </a:rPr>
              <a:t>the</a:t>
            </a:r>
            <a:r>
              <a:rPr lang="es-ES" sz="2400" dirty="0">
                <a:latin typeface="Arial" charset="0"/>
                <a:ea typeface="ＭＳ Ｐゴシック" charset="0"/>
              </a:rPr>
              <a:t> </a:t>
            </a:r>
            <a:r>
              <a:rPr lang="es-ES" sz="2400" dirty="0" err="1">
                <a:latin typeface="Arial" charset="0"/>
                <a:ea typeface="ＭＳ Ｐゴシック" charset="0"/>
              </a:rPr>
              <a:t>healthy</a:t>
            </a:r>
            <a:r>
              <a:rPr lang="es-ES" sz="2400" dirty="0">
                <a:latin typeface="Arial" charset="0"/>
                <a:ea typeface="ＭＳ Ｐゴシック" charset="0"/>
              </a:rPr>
              <a:t> </a:t>
            </a:r>
            <a:r>
              <a:rPr lang="es-ES" sz="2400" dirty="0" err="1">
                <a:latin typeface="Arial" charset="0"/>
                <a:ea typeface="ＭＳ Ｐゴシック" charset="0"/>
              </a:rPr>
              <a:t>coping</a:t>
            </a:r>
            <a:r>
              <a:rPr lang="es-ES" sz="2400" dirty="0">
                <a:latin typeface="Arial" charset="0"/>
                <a:ea typeface="ＭＳ Ｐゴシック" charset="0"/>
              </a:rPr>
              <a:t> </a:t>
            </a:r>
            <a:r>
              <a:rPr lang="es-ES" sz="2400" dirty="0" err="1">
                <a:latin typeface="Arial" charset="0"/>
                <a:ea typeface="ＭＳ Ｐゴシック" charset="0"/>
              </a:rPr>
              <a:t>strategy</a:t>
            </a:r>
            <a:endParaRPr lang="es-ES" sz="2400" dirty="0">
              <a:latin typeface="Arial" charset="0"/>
              <a:ea typeface="ＭＳ Ｐゴシック" charset="0"/>
            </a:endParaRPr>
          </a:p>
          <a:p>
            <a:pPr marL="0" indent="0" algn="just">
              <a:buFontTx/>
              <a:buNone/>
            </a:pPr>
            <a:r>
              <a:rPr lang="es-ES" sz="2400" dirty="0" err="1">
                <a:latin typeface="Arial" charset="0"/>
                <a:ea typeface="ＭＳ Ｐゴシック" charset="0"/>
              </a:rPr>
              <a:t>Integration</a:t>
            </a:r>
            <a:r>
              <a:rPr lang="es-ES" sz="2400" dirty="0">
                <a:latin typeface="Arial" charset="0"/>
                <a:ea typeface="ＭＳ Ｐゴシック" charset="0"/>
              </a:rPr>
              <a:t> and </a:t>
            </a:r>
            <a:r>
              <a:rPr lang="es-ES" sz="2400" dirty="0" err="1">
                <a:latin typeface="Arial" charset="0"/>
                <a:ea typeface="ＭＳ Ｐゴシック" charset="0"/>
              </a:rPr>
              <a:t>anchoring</a:t>
            </a:r>
            <a:r>
              <a:rPr lang="es-ES" sz="2400" dirty="0">
                <a:latin typeface="Arial" charset="0"/>
                <a:ea typeface="ＭＳ Ｐゴシック" charset="0"/>
              </a:rPr>
              <a:t> of </a:t>
            </a:r>
            <a:r>
              <a:rPr lang="es-ES" sz="2400" dirty="0" err="1">
                <a:latin typeface="Arial" charset="0"/>
                <a:ea typeface="ＭＳ Ｐゴシック" charset="0"/>
              </a:rPr>
              <a:t>the</a:t>
            </a:r>
            <a:r>
              <a:rPr lang="es-ES" sz="2400" dirty="0">
                <a:latin typeface="Arial" charset="0"/>
                <a:ea typeface="ＭＳ Ｐゴシック" charset="0"/>
              </a:rPr>
              <a:t> new </a:t>
            </a:r>
            <a:r>
              <a:rPr lang="es-ES" sz="2400" dirty="0" err="1" smtClean="0">
                <a:latin typeface="Arial" charset="0"/>
                <a:ea typeface="ＭＳ Ｐゴシック" charset="0"/>
              </a:rPr>
              <a:t>resources</a:t>
            </a:r>
            <a:endParaRPr lang="es-ES" sz="2400" dirty="0">
              <a:latin typeface="Arial" charset="0"/>
              <a:ea typeface="ＭＳ Ｐゴシック" charset="0"/>
            </a:endParaRPr>
          </a:p>
          <a:p>
            <a:pPr marL="0" indent="0" algn="just">
              <a:buFontTx/>
              <a:buNone/>
            </a:pPr>
            <a:r>
              <a:rPr lang="es-ES" sz="2400" dirty="0" err="1" smtClean="0">
                <a:latin typeface="Arial" charset="0"/>
                <a:ea typeface="ＭＳ Ｐゴシック" charset="0"/>
              </a:rPr>
              <a:t>Supporting</a:t>
            </a:r>
            <a:r>
              <a:rPr lang="es-ES" sz="2400" dirty="0" smtClean="0">
                <a:latin typeface="Arial" charset="0"/>
                <a:ea typeface="ＭＳ Ｐゴシック" charset="0"/>
              </a:rPr>
              <a:t> </a:t>
            </a:r>
            <a:r>
              <a:rPr lang="es-ES" sz="2400" dirty="0" err="1">
                <a:latin typeface="Arial" charset="0"/>
                <a:ea typeface="ＭＳ Ｐゴシック" charset="0"/>
              </a:rPr>
              <a:t>f</a:t>
            </a:r>
            <a:r>
              <a:rPr lang="es-ES" sz="2400" dirty="0" err="1" smtClean="0">
                <a:latin typeface="Arial" charset="0"/>
                <a:ea typeface="ＭＳ Ｐゴシック" charset="0"/>
              </a:rPr>
              <a:t>urther</a:t>
            </a:r>
            <a:r>
              <a:rPr lang="es-ES" sz="2400" dirty="0" smtClean="0">
                <a:latin typeface="Arial" charset="0"/>
                <a:ea typeface="ＭＳ Ｐゴシック" charset="0"/>
              </a:rPr>
              <a:t> </a:t>
            </a:r>
            <a:r>
              <a:rPr lang="es-ES" sz="2400" dirty="0" err="1">
                <a:latin typeface="Arial" charset="0"/>
                <a:ea typeface="ＭＳ Ｐゴシック" charset="0"/>
              </a:rPr>
              <a:t>healthy</a:t>
            </a:r>
            <a:r>
              <a:rPr lang="es-ES" sz="2400" dirty="0">
                <a:latin typeface="Arial" charset="0"/>
                <a:ea typeface="ＭＳ Ｐゴシック" charset="0"/>
              </a:rPr>
              <a:t> </a:t>
            </a:r>
            <a:r>
              <a:rPr lang="es-ES" sz="2400" dirty="0" err="1">
                <a:latin typeface="Arial" charset="0"/>
                <a:ea typeface="ＭＳ Ｐゴシック" charset="0"/>
              </a:rPr>
              <a:t>development</a:t>
            </a:r>
            <a:endParaRPr lang="es-ES" sz="2400" dirty="0">
              <a:latin typeface="Arial" charset="0"/>
              <a:ea typeface="ＭＳ Ｐゴシック" charset="0"/>
            </a:endParaRPr>
          </a:p>
          <a:p>
            <a:pPr marL="0" indent="0" algn="ctr">
              <a:buFontTx/>
              <a:buNone/>
            </a:pPr>
            <a:endParaRPr lang="es-ES" dirty="0">
              <a:latin typeface="Arial" charset="0"/>
              <a:ea typeface="ＭＳ Ｐゴシック" charset="0"/>
            </a:endParaRPr>
          </a:p>
          <a:p>
            <a:pPr marL="0" indent="0" algn="ctr">
              <a:buFontTx/>
              <a:buNone/>
            </a:pPr>
            <a:endParaRPr lang="es-ES" b="1" dirty="0"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604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0" descr="LogofB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488" y="532680"/>
            <a:ext cx="156908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7004991"/>
              </p:ext>
            </p:extLst>
          </p:nvPr>
        </p:nvGraphicFramePr>
        <p:xfrm>
          <a:off x="3080520" y="442134"/>
          <a:ext cx="54864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2" name="Documento" r:id="rId4" imgW="5486400" imgH="508000" progId="Word.Document.12">
                  <p:embed/>
                </p:oleObj>
              </mc:Choice>
              <mc:Fallback>
                <p:oleObj name="Documento" r:id="rId4" imgW="5486400" imgH="508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80520" y="442134"/>
                        <a:ext cx="5486400" cy="50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492488" y="1792697"/>
            <a:ext cx="822897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 smtClean="0"/>
              <a:t>CURRENT RESEARCH AT THE SWISSpsy INSTITUTE</a:t>
            </a:r>
          </a:p>
          <a:p>
            <a:pPr algn="ctr"/>
            <a:endParaRPr lang="es-ES" sz="2800" b="1" dirty="0"/>
          </a:p>
          <a:p>
            <a:pPr algn="ctr"/>
            <a:r>
              <a:rPr lang="es-ES" sz="2800" b="1" dirty="0" err="1" smtClean="0"/>
              <a:t>Development</a:t>
            </a:r>
            <a:r>
              <a:rPr lang="es-ES" sz="2800" b="1" dirty="0" smtClean="0"/>
              <a:t> of </a:t>
            </a:r>
            <a:r>
              <a:rPr lang="es-ES" sz="2800" b="1" dirty="0" err="1" smtClean="0"/>
              <a:t>the</a:t>
            </a:r>
            <a:r>
              <a:rPr lang="es-ES" sz="2800" b="1" dirty="0" smtClean="0"/>
              <a:t> 5th and 6th </a:t>
            </a:r>
            <a:r>
              <a:rPr lang="es-ES" sz="2800" b="1" dirty="0" err="1" smtClean="0"/>
              <a:t>dimension</a:t>
            </a:r>
            <a:endParaRPr lang="es-ES" sz="2800" b="1" dirty="0" smtClean="0"/>
          </a:p>
          <a:p>
            <a:pPr algn="ctr"/>
            <a:endParaRPr lang="es-ES" sz="2800" b="1" dirty="0"/>
          </a:p>
          <a:p>
            <a:pPr algn="ctr"/>
            <a:r>
              <a:rPr lang="es-ES" sz="2800" dirty="0" err="1" smtClean="0"/>
              <a:t>The</a:t>
            </a:r>
            <a:r>
              <a:rPr lang="es-ES" sz="2800" dirty="0" smtClean="0"/>
              <a:t> 5th </a:t>
            </a:r>
            <a:r>
              <a:rPr lang="es-ES" sz="2800" dirty="0" err="1" smtClean="0"/>
              <a:t>dimension</a:t>
            </a:r>
            <a:r>
              <a:rPr lang="es-ES" sz="2800" dirty="0" smtClean="0"/>
              <a:t> </a:t>
            </a:r>
            <a:r>
              <a:rPr lang="es-ES" sz="2800" dirty="0" err="1" smtClean="0"/>
              <a:t>is</a:t>
            </a:r>
            <a:r>
              <a:rPr lang="es-ES" sz="2800" dirty="0" smtClean="0"/>
              <a:t> </a:t>
            </a:r>
            <a:r>
              <a:rPr lang="es-ES" sz="2800" dirty="0" err="1" smtClean="0"/>
              <a:t>inherent</a:t>
            </a:r>
            <a:r>
              <a:rPr lang="es-ES" sz="2800" dirty="0" smtClean="0"/>
              <a:t> in </a:t>
            </a:r>
            <a:r>
              <a:rPr lang="es-ES" sz="2800" dirty="0" err="1" smtClean="0"/>
              <a:t>the</a:t>
            </a:r>
            <a:r>
              <a:rPr lang="es-ES" sz="2800" dirty="0" smtClean="0"/>
              <a:t> 4 axis </a:t>
            </a:r>
            <a:r>
              <a:rPr lang="es-ES" sz="2800" dirty="0" err="1" smtClean="0"/>
              <a:t>which</a:t>
            </a:r>
            <a:r>
              <a:rPr lang="es-ES" sz="2800" dirty="0" smtClean="0"/>
              <a:t> are in </a:t>
            </a:r>
            <a:r>
              <a:rPr lang="es-ES" sz="2800" dirty="0" err="1" smtClean="0"/>
              <a:t>fact</a:t>
            </a:r>
            <a:r>
              <a:rPr lang="es-ES" sz="2800" dirty="0" smtClean="0"/>
              <a:t> </a:t>
            </a:r>
            <a:r>
              <a:rPr lang="es-ES" sz="2800" dirty="0" err="1" smtClean="0"/>
              <a:t>bundles</a:t>
            </a:r>
            <a:r>
              <a:rPr lang="es-ES" sz="2800" dirty="0" smtClean="0"/>
              <a:t> of </a:t>
            </a:r>
            <a:r>
              <a:rPr lang="es-ES" sz="2800" dirty="0" err="1" smtClean="0"/>
              <a:t>the</a:t>
            </a:r>
            <a:r>
              <a:rPr lang="es-ES" sz="2800" dirty="0" smtClean="0"/>
              <a:t> </a:t>
            </a:r>
            <a:r>
              <a:rPr lang="es-ES" sz="2800" dirty="0" err="1" smtClean="0"/>
              <a:t>bio</a:t>
            </a:r>
            <a:r>
              <a:rPr lang="es-ES" sz="2800" dirty="0" smtClean="0"/>
              <a:t>-</a:t>
            </a:r>
            <a:r>
              <a:rPr lang="es-ES" sz="2800" dirty="0" err="1" smtClean="0"/>
              <a:t>psycho</a:t>
            </a:r>
            <a:r>
              <a:rPr lang="es-ES" sz="2800" dirty="0" smtClean="0"/>
              <a:t>-social sub-axis </a:t>
            </a:r>
            <a:r>
              <a:rPr lang="es-ES" sz="2800" dirty="0" err="1" smtClean="0"/>
              <a:t>reflecting</a:t>
            </a:r>
            <a:r>
              <a:rPr lang="es-ES" sz="2800" dirty="0" smtClean="0"/>
              <a:t> </a:t>
            </a:r>
            <a:r>
              <a:rPr lang="es-ES" sz="2800" dirty="0" err="1" smtClean="0"/>
              <a:t>the</a:t>
            </a:r>
            <a:r>
              <a:rPr lang="es-ES" sz="2800" dirty="0" smtClean="0"/>
              <a:t> </a:t>
            </a:r>
            <a:r>
              <a:rPr lang="es-ES" sz="2800" dirty="0" err="1" smtClean="0"/>
              <a:t>definition</a:t>
            </a:r>
            <a:r>
              <a:rPr lang="es-ES" sz="2800" dirty="0" smtClean="0"/>
              <a:t> of </a:t>
            </a:r>
            <a:r>
              <a:rPr lang="es-ES" sz="2800" dirty="0" err="1" smtClean="0"/>
              <a:t>health</a:t>
            </a:r>
            <a:r>
              <a:rPr lang="es-ES" sz="2800" dirty="0" smtClean="0"/>
              <a:t> </a:t>
            </a:r>
            <a:r>
              <a:rPr lang="es-ES" sz="2800" dirty="0" err="1" smtClean="0"/>
              <a:t>by</a:t>
            </a:r>
            <a:r>
              <a:rPr lang="es-ES" sz="2800" dirty="0" smtClean="0"/>
              <a:t> </a:t>
            </a:r>
            <a:r>
              <a:rPr lang="es-ES" sz="2800" dirty="0" err="1" smtClean="0"/>
              <a:t>the</a:t>
            </a:r>
            <a:r>
              <a:rPr lang="es-ES" sz="2800" dirty="0" smtClean="0"/>
              <a:t> WHO</a:t>
            </a:r>
          </a:p>
          <a:p>
            <a:pPr algn="ctr"/>
            <a:endParaRPr lang="es-ES" sz="2800" dirty="0"/>
          </a:p>
          <a:p>
            <a:pPr algn="ctr"/>
            <a:r>
              <a:rPr lang="es-ES" sz="2800" dirty="0" err="1" smtClean="0"/>
              <a:t>The</a:t>
            </a:r>
            <a:r>
              <a:rPr lang="es-ES" sz="2800" dirty="0" smtClean="0"/>
              <a:t> 6th </a:t>
            </a:r>
            <a:r>
              <a:rPr lang="es-ES" sz="2800" dirty="0" err="1" smtClean="0"/>
              <a:t>dimension</a:t>
            </a:r>
            <a:r>
              <a:rPr lang="es-ES" sz="2800" dirty="0" smtClean="0"/>
              <a:t> </a:t>
            </a:r>
            <a:r>
              <a:rPr lang="es-ES" sz="2800" dirty="0" err="1" smtClean="0"/>
              <a:t>is</a:t>
            </a:r>
            <a:r>
              <a:rPr lang="es-ES" sz="2800" dirty="0" smtClean="0"/>
              <a:t> </a:t>
            </a:r>
            <a:r>
              <a:rPr lang="es-ES" sz="2800" dirty="0" err="1" smtClean="0"/>
              <a:t>geography</a:t>
            </a:r>
            <a:r>
              <a:rPr lang="es-ES" sz="2800" dirty="0" smtClean="0"/>
              <a:t> and </a:t>
            </a:r>
            <a:r>
              <a:rPr lang="es-ES" sz="2800" dirty="0" err="1" smtClean="0"/>
              <a:t>climate</a:t>
            </a:r>
            <a:r>
              <a:rPr lang="es-ES" sz="2800" dirty="0" smtClean="0"/>
              <a:t> </a:t>
            </a:r>
            <a:r>
              <a:rPr lang="es-ES" sz="2800" dirty="0" err="1" smtClean="0"/>
              <a:t>which</a:t>
            </a:r>
            <a:r>
              <a:rPr lang="es-ES" sz="2800" dirty="0" smtClean="0"/>
              <a:t> determines </a:t>
            </a:r>
            <a:r>
              <a:rPr lang="es-ES" sz="2800" dirty="0" err="1" smtClean="0"/>
              <a:t>an</a:t>
            </a:r>
            <a:r>
              <a:rPr lang="es-ES" sz="2800" dirty="0" smtClean="0"/>
              <a:t> </a:t>
            </a:r>
            <a:r>
              <a:rPr lang="es-ES" sz="2800" dirty="0" err="1" smtClean="0"/>
              <a:t>essential</a:t>
            </a:r>
            <a:r>
              <a:rPr lang="es-ES" sz="2800" dirty="0" smtClean="0"/>
              <a:t> </a:t>
            </a:r>
            <a:r>
              <a:rPr lang="es-ES" sz="2800" dirty="0" err="1" smtClean="0"/>
              <a:t>part</a:t>
            </a:r>
            <a:r>
              <a:rPr lang="es-ES" sz="2800" dirty="0" smtClean="0"/>
              <a:t> of human </a:t>
            </a:r>
            <a:r>
              <a:rPr lang="es-ES" sz="2800" dirty="0" err="1" smtClean="0"/>
              <a:t>development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10295758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0" descr="LogofB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488" y="532680"/>
            <a:ext cx="156908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9668839"/>
              </p:ext>
            </p:extLst>
          </p:nvPr>
        </p:nvGraphicFramePr>
        <p:xfrm>
          <a:off x="3080520" y="442134"/>
          <a:ext cx="54864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7" name="Documento" r:id="rId4" imgW="5486400" imgH="508000" progId="Word.Document.12">
                  <p:embed/>
                </p:oleObj>
              </mc:Choice>
              <mc:Fallback>
                <p:oleObj name="Documento" r:id="rId4" imgW="5486400" imgH="508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80520" y="442134"/>
                        <a:ext cx="5486400" cy="50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16" descr="ANd9GcS_4SE7NLaqicFuLcRIJbxcDbKA_SlxkgaGCIyUZVXdIxbtXTE_3gPMRw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828800"/>
            <a:ext cx="33528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2528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0" descr="LogofB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488" y="532680"/>
            <a:ext cx="156908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9668839"/>
              </p:ext>
            </p:extLst>
          </p:nvPr>
        </p:nvGraphicFramePr>
        <p:xfrm>
          <a:off x="3080520" y="442134"/>
          <a:ext cx="54864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1" name="Documento" r:id="rId4" imgW="5486400" imgH="508000" progId="Word.Document.12">
                  <p:embed/>
                </p:oleObj>
              </mc:Choice>
              <mc:Fallback>
                <p:oleObj name="Documento" r:id="rId4" imgW="5486400" imgH="508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80520" y="442134"/>
                        <a:ext cx="5486400" cy="50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187450" y="3068638"/>
            <a:ext cx="6913563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CH" sz="3400" b="1">
                <a:latin typeface="Arial Rounded MT Bold" charset="0"/>
              </a:rPr>
              <a:t>Thank you for your attention</a:t>
            </a:r>
            <a:endParaRPr lang="de-DE" sz="3400" b="1">
              <a:latin typeface="Arial Rounded MT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09655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0" descr="LogofB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488" y="532680"/>
            <a:ext cx="156908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0017180"/>
              </p:ext>
            </p:extLst>
          </p:nvPr>
        </p:nvGraphicFramePr>
        <p:xfrm>
          <a:off x="3080520" y="442134"/>
          <a:ext cx="54864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Documento" r:id="rId4" imgW="5486400" imgH="508000" progId="Word.Document.12">
                  <p:embed/>
                </p:oleObj>
              </mc:Choice>
              <mc:Fallback>
                <p:oleObj name="Documento" r:id="rId4" imgW="5486400" imgH="508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80520" y="442134"/>
                        <a:ext cx="5486400" cy="50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Marcador de contenido 2"/>
          <p:cNvSpPr>
            <a:spLocks noGrp="1"/>
          </p:cNvSpPr>
          <p:nvPr>
            <p:ph idx="1"/>
          </p:nvPr>
        </p:nvSpPr>
        <p:spPr>
          <a:xfrm>
            <a:off x="539552" y="1556792"/>
            <a:ext cx="8229600" cy="4525963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s-ES" sz="4000" b="1" dirty="0" err="1" smtClean="0">
                <a:latin typeface="Arial" charset="0"/>
                <a:ea typeface="ＭＳ Ｐゴシック" charset="0"/>
              </a:rPr>
              <a:t>The</a:t>
            </a:r>
            <a:r>
              <a:rPr lang="es-ES" sz="4000" b="1" dirty="0" smtClean="0">
                <a:latin typeface="Arial" charset="0"/>
                <a:ea typeface="ＭＳ Ｐゴシック" charset="0"/>
              </a:rPr>
              <a:t> SWISSpsy</a:t>
            </a:r>
            <a:r>
              <a:rPr lang="es-ES" sz="4000" b="1" dirty="0" smtClean="0">
                <a:latin typeface="Arial" charset="0"/>
                <a:ea typeface="ＭＳ Ｐゴシック" charset="0"/>
              </a:rPr>
              <a:t> </a:t>
            </a:r>
            <a:r>
              <a:rPr lang="es-ES" sz="4000" b="1" dirty="0" err="1" smtClean="0">
                <a:latin typeface="Arial" charset="0"/>
                <a:ea typeface="ＭＳ Ｐゴシック" charset="0"/>
              </a:rPr>
              <a:t>navigation</a:t>
            </a:r>
            <a:r>
              <a:rPr lang="es-ES" sz="4000" b="1" dirty="0" smtClean="0">
                <a:latin typeface="Arial" charset="0"/>
                <a:ea typeface="ＭＳ Ｐゴシック" charset="0"/>
              </a:rPr>
              <a:t> </a:t>
            </a:r>
            <a:r>
              <a:rPr lang="es-ES" sz="4000" b="1" dirty="0" err="1" smtClean="0">
                <a:latin typeface="Arial" charset="0"/>
                <a:ea typeface="ＭＳ Ｐゴシック" charset="0"/>
              </a:rPr>
              <a:t>system</a:t>
            </a:r>
            <a:endParaRPr lang="es-ES" sz="4000" b="1" dirty="0">
              <a:latin typeface="Arial" charset="0"/>
              <a:ea typeface="ＭＳ Ｐゴシック" charset="0"/>
            </a:endParaRPr>
          </a:p>
          <a:p>
            <a:pPr marL="0" indent="0" algn="ctr">
              <a:buFontTx/>
              <a:buNone/>
            </a:pPr>
            <a:r>
              <a:rPr lang="es-ES" sz="4000" b="1" dirty="0" smtClean="0">
                <a:latin typeface="Arial" charset="0"/>
                <a:ea typeface="ＭＳ Ｐゴシック" charset="0"/>
              </a:rPr>
              <a:t>4</a:t>
            </a:r>
            <a:r>
              <a:rPr lang="es-ES" sz="4000" b="1" dirty="0">
                <a:latin typeface="Arial" charset="0"/>
                <a:ea typeface="ＭＳ Ｐゴシック" charset="0"/>
              </a:rPr>
              <a:t>–D–</a:t>
            </a:r>
            <a:r>
              <a:rPr lang="es-ES" sz="4000" b="1" dirty="0" err="1">
                <a:latin typeface="Arial" charset="0"/>
                <a:ea typeface="ＭＳ Ｐゴシック" charset="0"/>
              </a:rPr>
              <a:t>Approach</a:t>
            </a:r>
            <a:endParaRPr lang="es-ES" sz="4000" b="1" dirty="0">
              <a:latin typeface="Arial" charset="0"/>
              <a:ea typeface="ＭＳ Ｐゴシック" charset="0"/>
            </a:endParaRPr>
          </a:p>
          <a:p>
            <a:pPr marL="0" indent="0" algn="ctr">
              <a:buFontTx/>
              <a:buNone/>
            </a:pPr>
            <a:r>
              <a:rPr lang="es-ES" sz="3600" b="1" dirty="0">
                <a:latin typeface="Arial" charset="0"/>
                <a:ea typeface="ＭＳ Ｐゴシック" charset="0"/>
              </a:rPr>
              <a:t>of </a:t>
            </a:r>
          </a:p>
          <a:p>
            <a:pPr marL="0" indent="0" algn="ctr">
              <a:buFontTx/>
              <a:buNone/>
            </a:pPr>
            <a:r>
              <a:rPr lang="es-ES" sz="3600" b="1" dirty="0">
                <a:latin typeface="Arial" charset="0"/>
                <a:ea typeface="ＭＳ Ｐゴシック" charset="0"/>
              </a:rPr>
              <a:t>human </a:t>
            </a:r>
            <a:r>
              <a:rPr lang="es-ES" sz="3600" b="1" dirty="0" err="1">
                <a:latin typeface="Arial" charset="0"/>
                <a:ea typeface="ＭＳ Ｐゴシック" charset="0"/>
              </a:rPr>
              <a:t>psyche</a:t>
            </a:r>
            <a:r>
              <a:rPr lang="es-ES" sz="3600" b="1" dirty="0">
                <a:latin typeface="Arial" charset="0"/>
                <a:ea typeface="ＭＳ Ｐゴシック" charset="0"/>
              </a:rPr>
              <a:t> </a:t>
            </a:r>
          </a:p>
          <a:p>
            <a:pPr marL="0" indent="0" algn="ctr">
              <a:buFontTx/>
              <a:buNone/>
            </a:pPr>
            <a:r>
              <a:rPr lang="es-ES" sz="3600" b="1" dirty="0">
                <a:latin typeface="Arial" charset="0"/>
                <a:ea typeface="ＭＳ Ｐゴシック" charset="0"/>
              </a:rPr>
              <a:t>and human social </a:t>
            </a:r>
            <a:r>
              <a:rPr lang="es-ES" sz="3600" b="1" dirty="0" err="1">
                <a:latin typeface="Arial" charset="0"/>
                <a:ea typeface="ＭＳ Ｐゴシック" charset="0"/>
              </a:rPr>
              <a:t>organisations</a:t>
            </a:r>
            <a:endParaRPr lang="es-ES" sz="3600" b="1" dirty="0"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4751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0" descr="LogofB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488" y="532680"/>
            <a:ext cx="156908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5938098"/>
              </p:ext>
            </p:extLst>
          </p:nvPr>
        </p:nvGraphicFramePr>
        <p:xfrm>
          <a:off x="3080520" y="442134"/>
          <a:ext cx="54864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Documento" r:id="rId4" imgW="5486400" imgH="508000" progId="Word.Document.12">
                  <p:embed/>
                </p:oleObj>
              </mc:Choice>
              <mc:Fallback>
                <p:oleObj name="Documento" r:id="rId4" imgW="5486400" imgH="508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80520" y="442134"/>
                        <a:ext cx="5486400" cy="50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50825" y="6229350"/>
            <a:ext cx="86423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endParaRPr lang="es-ES" sz="1400">
              <a:latin typeface="Arial Rounded MT Bold" charset="0"/>
            </a:endParaRPr>
          </a:p>
        </p:txBody>
      </p:sp>
      <p:sp>
        <p:nvSpPr>
          <p:cNvPr id="7" name="Rechteck 5"/>
          <p:cNvSpPr>
            <a:spLocks noChangeArrowheads="1"/>
          </p:cNvSpPr>
          <p:nvPr/>
        </p:nvSpPr>
        <p:spPr bwMode="auto">
          <a:xfrm>
            <a:off x="457200" y="6096000"/>
            <a:ext cx="2459038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de-DE" sz="1500" b="1">
                <a:solidFill>
                  <a:srgbClr val="FF0000"/>
                </a:solidFill>
              </a:rPr>
              <a:t>©   by SWISSpsy</a:t>
            </a:r>
            <a:endParaRPr lang="de-DE" sz="1500" b="1"/>
          </a:p>
        </p:txBody>
      </p:sp>
      <p:sp>
        <p:nvSpPr>
          <p:cNvPr id="8" name="Line 3"/>
          <p:cNvSpPr>
            <a:spLocks noChangeShapeType="1"/>
          </p:cNvSpPr>
          <p:nvPr/>
        </p:nvSpPr>
        <p:spPr bwMode="auto">
          <a:xfrm flipH="1" flipV="1">
            <a:off x="533400" y="5943600"/>
            <a:ext cx="8229600" cy="0"/>
          </a:xfrm>
          <a:prstGeom prst="line">
            <a:avLst/>
          </a:prstGeom>
          <a:noFill/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>
              <a:ea typeface="+mn-ea"/>
              <a:cs typeface="+mn-cs"/>
            </a:endParaRPr>
          </a:p>
        </p:txBody>
      </p:sp>
      <p:sp>
        <p:nvSpPr>
          <p:cNvPr id="9" name="Würfel 9"/>
          <p:cNvSpPr>
            <a:spLocks noChangeArrowheads="1"/>
          </p:cNvSpPr>
          <p:nvPr/>
        </p:nvSpPr>
        <p:spPr bwMode="auto">
          <a:xfrm>
            <a:off x="2667000" y="2311400"/>
            <a:ext cx="2743200" cy="2590800"/>
          </a:xfrm>
          <a:prstGeom prst="cube">
            <a:avLst>
              <a:gd name="adj" fmla="val 25000"/>
            </a:avLst>
          </a:prstGeom>
          <a:gradFill rotWithShape="1">
            <a:gsLst>
              <a:gs pos="0">
                <a:srgbClr val="CBFFFF"/>
              </a:gs>
              <a:gs pos="100000">
                <a:srgbClr val="B5E5E9"/>
              </a:gs>
            </a:gsLst>
            <a:lin ang="5400000"/>
          </a:gradFill>
          <a:ln w="9525">
            <a:solidFill>
              <a:srgbClr val="B6DCDF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s-ES">
              <a:ea typeface="ＭＳ Ｐゴシック" charset="-128"/>
              <a:cs typeface="+mn-cs"/>
            </a:endParaRPr>
          </a:p>
        </p:txBody>
      </p:sp>
      <p:cxnSp>
        <p:nvCxnSpPr>
          <p:cNvPr id="10" name="Gerade Verbindung 10"/>
          <p:cNvCxnSpPr>
            <a:cxnSpLocks noChangeShapeType="1"/>
          </p:cNvCxnSpPr>
          <p:nvPr/>
        </p:nvCxnSpPr>
        <p:spPr bwMode="auto">
          <a:xfrm>
            <a:off x="2667000" y="4902200"/>
            <a:ext cx="2133600" cy="1588"/>
          </a:xfrm>
          <a:prstGeom prst="straightConnector1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lg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1" name="Textfeld 16"/>
          <p:cNvSpPr txBox="1">
            <a:spLocks noChangeArrowheads="1"/>
          </p:cNvSpPr>
          <p:nvPr/>
        </p:nvSpPr>
        <p:spPr bwMode="auto">
          <a:xfrm>
            <a:off x="5181600" y="4648200"/>
            <a:ext cx="35814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de-DE" sz="16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Axis 1</a:t>
            </a:r>
          </a:p>
          <a:p>
            <a:pPr>
              <a:defRPr/>
            </a:pPr>
            <a:r>
              <a:rPr lang="es-ES" sz="16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P</a:t>
            </a:r>
            <a:r>
              <a:rPr lang="de-DE" sz="1600" dirty="0" err="1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hase</a:t>
            </a:r>
            <a:r>
              <a:rPr lang="de-DE" sz="16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 </a:t>
            </a:r>
            <a:r>
              <a:rPr lang="de-DE" sz="1600" dirty="0" err="1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of</a:t>
            </a:r>
            <a:r>
              <a:rPr lang="de-DE" sz="16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 </a:t>
            </a:r>
            <a:r>
              <a:rPr lang="de-DE" sz="1600" dirty="0" err="1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development</a:t>
            </a:r>
            <a:endParaRPr lang="de-DE" sz="1600" dirty="0">
              <a:ln>
                <a:solidFill>
                  <a:srgbClr val="FF0000">
                    <a:alpha val="0"/>
                  </a:srgbClr>
                </a:solidFill>
              </a:ln>
              <a:solidFill>
                <a:srgbClr val="FF0000"/>
              </a:solidFill>
              <a:latin typeface="Arial Rounded MT Bold" charset="0"/>
              <a:ea typeface="Arial Rounded MT Bold" charset="0"/>
              <a:cs typeface="Arial Rounded MT Bold" charset="0"/>
            </a:endParaRPr>
          </a:p>
          <a:p>
            <a:pPr>
              <a:defRPr/>
            </a:pPr>
            <a:r>
              <a:rPr lang="de-DE" sz="12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(</a:t>
            </a:r>
            <a:r>
              <a:rPr lang="de-DE" sz="1200" u="sng" dirty="0" err="1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Technique</a:t>
            </a:r>
            <a:r>
              <a:rPr lang="de-DE" sz="1200" u="sng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 1)</a:t>
            </a:r>
          </a:p>
        </p:txBody>
      </p:sp>
      <p:cxnSp>
        <p:nvCxnSpPr>
          <p:cNvPr id="12" name="Gerade Verbindung 10"/>
          <p:cNvCxnSpPr>
            <a:cxnSpLocks noChangeShapeType="1"/>
          </p:cNvCxnSpPr>
          <p:nvPr/>
        </p:nvCxnSpPr>
        <p:spPr bwMode="auto">
          <a:xfrm rot="5400000">
            <a:off x="3429794" y="3910806"/>
            <a:ext cx="1981200" cy="1588"/>
          </a:xfrm>
          <a:prstGeom prst="straightConnector1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lg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3" name="Textfeld 24"/>
          <p:cNvSpPr txBox="1">
            <a:spLocks noChangeArrowheads="1"/>
          </p:cNvSpPr>
          <p:nvPr/>
        </p:nvSpPr>
        <p:spPr bwMode="auto">
          <a:xfrm>
            <a:off x="2743200" y="3377489"/>
            <a:ext cx="1371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de-DE" sz="16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Axis 2</a:t>
            </a:r>
          </a:p>
          <a:p>
            <a:pPr>
              <a:defRPr/>
            </a:pPr>
            <a:r>
              <a:rPr lang="de-DE" sz="16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Level of </a:t>
            </a:r>
            <a:r>
              <a:rPr lang="de-DE" sz="1600" dirty="0" err="1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awareness</a:t>
            </a:r>
            <a:r>
              <a:rPr lang="de-DE" sz="16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 </a:t>
            </a:r>
          </a:p>
          <a:p>
            <a:pPr>
              <a:defRPr/>
            </a:pPr>
            <a:r>
              <a:rPr lang="de-DE" sz="1200" u="sng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(</a:t>
            </a:r>
            <a:r>
              <a:rPr lang="de-DE" sz="1200" u="sng" dirty="0" err="1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Technique</a:t>
            </a:r>
            <a:r>
              <a:rPr lang="de-DE" sz="1200" u="sng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 2)</a:t>
            </a:r>
          </a:p>
        </p:txBody>
      </p:sp>
      <p:cxnSp>
        <p:nvCxnSpPr>
          <p:cNvPr id="14" name="Gerade Verbindung 10"/>
          <p:cNvCxnSpPr>
            <a:cxnSpLocks noChangeShapeType="1"/>
          </p:cNvCxnSpPr>
          <p:nvPr/>
        </p:nvCxnSpPr>
        <p:spPr bwMode="auto">
          <a:xfrm rot="5400000">
            <a:off x="4419600" y="2311400"/>
            <a:ext cx="609600" cy="609600"/>
          </a:xfrm>
          <a:prstGeom prst="straightConnector1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lg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5" name="Textfeld 30"/>
          <p:cNvSpPr txBox="1">
            <a:spLocks noChangeArrowheads="1"/>
          </p:cNvSpPr>
          <p:nvPr/>
        </p:nvSpPr>
        <p:spPr bwMode="auto">
          <a:xfrm>
            <a:off x="2743200" y="1981200"/>
            <a:ext cx="1600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de-DE" sz="16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Axis 3</a:t>
            </a:r>
          </a:p>
          <a:p>
            <a:pPr>
              <a:defRPr/>
            </a:pPr>
            <a:r>
              <a:rPr lang="de-DE" sz="16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Focus, zoom</a:t>
            </a:r>
          </a:p>
          <a:p>
            <a:pPr>
              <a:defRPr/>
            </a:pPr>
            <a:r>
              <a:rPr lang="de-DE" sz="12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(</a:t>
            </a:r>
            <a:r>
              <a:rPr lang="de-DE" sz="1200" u="sng" dirty="0" err="1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Technique</a:t>
            </a:r>
            <a:r>
              <a:rPr lang="de-DE" sz="1200" u="sng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 3)</a:t>
            </a:r>
          </a:p>
        </p:txBody>
      </p:sp>
      <p:sp>
        <p:nvSpPr>
          <p:cNvPr id="16" name="Textfeld 44"/>
          <p:cNvSpPr txBox="1">
            <a:spLocks noChangeArrowheads="1"/>
          </p:cNvSpPr>
          <p:nvPr/>
        </p:nvSpPr>
        <p:spPr bwMode="auto">
          <a:xfrm>
            <a:off x="3995738" y="2781300"/>
            <a:ext cx="347662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de-DE" sz="1000">
              <a:latin typeface="Arial Rounded MT Bold" charset="0"/>
            </a:endParaRPr>
          </a:p>
          <a:p>
            <a:pPr eaLnBrk="1" hangingPunct="1"/>
            <a:endParaRPr lang="de-DE" sz="1000">
              <a:latin typeface="Arial Rounded MT Bold" charset="0"/>
            </a:endParaRPr>
          </a:p>
          <a:p>
            <a:pPr eaLnBrk="1" hangingPunct="1"/>
            <a:endParaRPr lang="de-DE" sz="1000">
              <a:latin typeface="Arial Rounded MT Bold" charset="0"/>
            </a:endParaRPr>
          </a:p>
          <a:p>
            <a:pPr eaLnBrk="1" hangingPunct="1"/>
            <a:r>
              <a:rPr lang="de-DE" sz="1100">
                <a:latin typeface="Arial Rounded MT Bold" charset="0"/>
              </a:rPr>
              <a:t>T</a:t>
            </a:r>
          </a:p>
          <a:p>
            <a:pPr eaLnBrk="1" hangingPunct="1"/>
            <a:r>
              <a:rPr lang="es-ES" sz="1100">
                <a:latin typeface="Arial Rounded MT Bold" charset="0"/>
              </a:rPr>
              <a:t>op</a:t>
            </a:r>
          </a:p>
          <a:p>
            <a:pPr eaLnBrk="1" hangingPunct="1"/>
            <a:r>
              <a:rPr lang="es-ES" sz="1100">
                <a:latin typeface="Arial Rounded MT Bold" charset="0"/>
              </a:rPr>
              <a:t>I</a:t>
            </a:r>
          </a:p>
          <a:p>
            <a:pPr eaLnBrk="1" hangingPunct="1"/>
            <a:r>
              <a:rPr lang="es-ES" sz="1100">
                <a:latin typeface="Arial Rounded MT Bold" charset="0"/>
              </a:rPr>
              <a:t>c</a:t>
            </a:r>
          </a:p>
          <a:p>
            <a:pPr eaLnBrk="1" hangingPunct="1"/>
            <a:r>
              <a:rPr lang="es-ES" sz="1100">
                <a:latin typeface="Arial Rounded MT Bold" charset="0"/>
              </a:rPr>
              <a:t>s</a:t>
            </a:r>
            <a:endParaRPr lang="de-DE" sz="1100">
              <a:latin typeface="Arial Rounded MT Bold" charset="0"/>
            </a:endParaRPr>
          </a:p>
        </p:txBody>
      </p:sp>
      <p:sp>
        <p:nvSpPr>
          <p:cNvPr id="17" name="Textfeld 45"/>
          <p:cNvSpPr txBox="1">
            <a:spLocks noChangeArrowheads="1"/>
          </p:cNvSpPr>
          <p:nvPr/>
        </p:nvSpPr>
        <p:spPr bwMode="auto">
          <a:xfrm rot="18896923">
            <a:off x="3848894" y="2312194"/>
            <a:ext cx="1571625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100">
                <a:latin typeface="Arial Rounded MT Bold" charset="0"/>
              </a:rPr>
              <a:t>Fokus-sharpness</a:t>
            </a:r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539750" y="1303338"/>
            <a:ext cx="8353425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de-DE" sz="2000" b="1">
                <a:latin typeface="Arial Rounded MT Bold" charset="0"/>
              </a:rPr>
              <a:t>3-D-Structure of human psyche</a:t>
            </a:r>
          </a:p>
          <a:p>
            <a:pPr algn="ctr" eaLnBrk="1" hangingPunct="1"/>
            <a:endParaRPr lang="de-DE" sz="1800">
              <a:latin typeface="Arial Rounded MT Bold" charset="0"/>
            </a:endParaRPr>
          </a:p>
        </p:txBody>
      </p:sp>
      <p:sp>
        <p:nvSpPr>
          <p:cNvPr id="19" name="Textfeld 19"/>
          <p:cNvSpPr txBox="1">
            <a:spLocks noChangeArrowheads="1"/>
          </p:cNvSpPr>
          <p:nvPr/>
        </p:nvSpPr>
        <p:spPr bwMode="auto">
          <a:xfrm>
            <a:off x="2971800" y="4495800"/>
            <a:ext cx="160020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500"/>
              <a:t>Development</a:t>
            </a:r>
          </a:p>
        </p:txBody>
      </p:sp>
    </p:spTree>
    <p:extLst>
      <p:ext uri="{BB962C8B-B14F-4D97-AF65-F5344CB8AC3E}">
        <p14:creationId xmlns:p14="http://schemas.microsoft.com/office/powerpoint/2010/main" val="2482656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0" descr="LogofB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488" y="532680"/>
            <a:ext cx="156908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9313592"/>
              </p:ext>
            </p:extLst>
          </p:nvPr>
        </p:nvGraphicFramePr>
        <p:xfrm>
          <a:off x="3080520" y="442134"/>
          <a:ext cx="54864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9" name="Documento" r:id="rId4" imgW="5486400" imgH="508000" progId="Word.Document.12">
                  <p:embed/>
                </p:oleObj>
              </mc:Choice>
              <mc:Fallback>
                <p:oleObj name="Documento" r:id="rId4" imgW="5486400" imgH="508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80520" y="442134"/>
                        <a:ext cx="5486400" cy="50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50825" y="6229350"/>
            <a:ext cx="86423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endParaRPr lang="es-ES" sz="1400">
              <a:latin typeface="Arial Rounded MT Bold" charset="0"/>
            </a:endParaRPr>
          </a:p>
        </p:txBody>
      </p:sp>
      <p:sp>
        <p:nvSpPr>
          <p:cNvPr id="7" name="Würfel 9"/>
          <p:cNvSpPr>
            <a:spLocks noChangeArrowheads="1"/>
          </p:cNvSpPr>
          <p:nvPr/>
        </p:nvSpPr>
        <p:spPr bwMode="auto">
          <a:xfrm>
            <a:off x="1042988" y="2276475"/>
            <a:ext cx="2743200" cy="2590800"/>
          </a:xfrm>
          <a:prstGeom prst="cube">
            <a:avLst>
              <a:gd name="adj" fmla="val 25000"/>
            </a:avLst>
          </a:prstGeom>
          <a:gradFill rotWithShape="1">
            <a:gsLst>
              <a:gs pos="0">
                <a:srgbClr val="CBFFFF"/>
              </a:gs>
              <a:gs pos="100000">
                <a:srgbClr val="B5E5E9"/>
              </a:gs>
            </a:gsLst>
            <a:lin ang="5400000"/>
          </a:gradFill>
          <a:ln w="9525">
            <a:solidFill>
              <a:srgbClr val="B6DCDF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s-ES">
              <a:ea typeface="ＭＳ Ｐゴシック" charset="-128"/>
              <a:cs typeface="+mn-cs"/>
            </a:endParaRPr>
          </a:p>
        </p:txBody>
      </p:sp>
      <p:cxnSp>
        <p:nvCxnSpPr>
          <p:cNvPr id="8" name="Gerade Verbindung 10"/>
          <p:cNvCxnSpPr>
            <a:cxnSpLocks noChangeShapeType="1"/>
          </p:cNvCxnSpPr>
          <p:nvPr/>
        </p:nvCxnSpPr>
        <p:spPr bwMode="auto">
          <a:xfrm>
            <a:off x="971550" y="4941888"/>
            <a:ext cx="2133600" cy="1587"/>
          </a:xfrm>
          <a:prstGeom prst="straightConnector1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lg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9" name="Textfeld 16"/>
          <p:cNvSpPr txBox="1">
            <a:spLocks noChangeArrowheads="1"/>
          </p:cNvSpPr>
          <p:nvPr/>
        </p:nvSpPr>
        <p:spPr bwMode="auto">
          <a:xfrm>
            <a:off x="914400" y="5085184"/>
            <a:ext cx="260533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de-DE" sz="16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Axis 1</a:t>
            </a:r>
          </a:p>
          <a:p>
            <a:pPr>
              <a:defRPr/>
            </a:pPr>
            <a:r>
              <a:rPr lang="es-ES" sz="16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P</a:t>
            </a:r>
            <a:r>
              <a:rPr lang="de-DE" sz="1600" dirty="0" err="1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hase</a:t>
            </a:r>
            <a:r>
              <a:rPr lang="de-DE" sz="16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 </a:t>
            </a:r>
            <a:r>
              <a:rPr lang="de-DE" sz="1600" dirty="0" err="1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of</a:t>
            </a:r>
            <a:r>
              <a:rPr lang="de-DE" sz="16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 </a:t>
            </a:r>
            <a:r>
              <a:rPr lang="de-DE" sz="1600" dirty="0" err="1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development</a:t>
            </a:r>
            <a:endParaRPr lang="de-DE" sz="1600" dirty="0">
              <a:ln>
                <a:solidFill>
                  <a:srgbClr val="FF0000">
                    <a:alpha val="0"/>
                  </a:srgbClr>
                </a:solidFill>
              </a:ln>
              <a:solidFill>
                <a:srgbClr val="FF0000"/>
              </a:solidFill>
              <a:latin typeface="Arial Rounded MT Bold" charset="0"/>
              <a:ea typeface="Arial Rounded MT Bold" charset="0"/>
              <a:cs typeface="Arial Rounded MT Bold" charset="0"/>
            </a:endParaRPr>
          </a:p>
          <a:p>
            <a:pPr>
              <a:defRPr/>
            </a:pPr>
            <a:r>
              <a:rPr lang="de-DE" sz="12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(</a:t>
            </a:r>
            <a:r>
              <a:rPr lang="de-DE" sz="1200" u="sng" dirty="0" err="1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Technique</a:t>
            </a:r>
            <a:r>
              <a:rPr lang="de-DE" sz="1200" u="sng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 1)</a:t>
            </a:r>
          </a:p>
        </p:txBody>
      </p:sp>
      <p:cxnSp>
        <p:nvCxnSpPr>
          <p:cNvPr id="10" name="Gerade Verbindung 10"/>
          <p:cNvCxnSpPr>
            <a:cxnSpLocks noChangeShapeType="1"/>
          </p:cNvCxnSpPr>
          <p:nvPr/>
        </p:nvCxnSpPr>
        <p:spPr bwMode="auto">
          <a:xfrm rot="5400000">
            <a:off x="2142332" y="3913981"/>
            <a:ext cx="1981200" cy="1587"/>
          </a:xfrm>
          <a:prstGeom prst="straightConnector1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lg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1" name="Textfeld 24"/>
          <p:cNvSpPr txBox="1">
            <a:spLocks noChangeArrowheads="1"/>
          </p:cNvSpPr>
          <p:nvPr/>
        </p:nvSpPr>
        <p:spPr bwMode="auto">
          <a:xfrm>
            <a:off x="1219200" y="3356992"/>
            <a:ext cx="153928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de-DE" sz="16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Axis 2</a:t>
            </a:r>
          </a:p>
          <a:p>
            <a:pPr>
              <a:defRPr/>
            </a:pPr>
            <a:r>
              <a:rPr lang="de-DE" sz="16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Level </a:t>
            </a:r>
            <a:r>
              <a:rPr lang="de-DE" sz="1600" dirty="0" err="1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of</a:t>
            </a:r>
            <a:r>
              <a:rPr lang="de-DE" sz="16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 </a:t>
            </a:r>
            <a:r>
              <a:rPr lang="de-DE" sz="1600" dirty="0" err="1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awareness</a:t>
            </a:r>
            <a:r>
              <a:rPr lang="de-DE" sz="16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 </a:t>
            </a:r>
          </a:p>
          <a:p>
            <a:pPr>
              <a:defRPr/>
            </a:pPr>
            <a:r>
              <a:rPr lang="de-DE" sz="12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(</a:t>
            </a:r>
            <a:r>
              <a:rPr lang="de-DE" sz="1200" u="sng" dirty="0" err="1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Technique</a:t>
            </a:r>
            <a:r>
              <a:rPr lang="de-DE" sz="1200" u="sng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 2)</a:t>
            </a:r>
          </a:p>
        </p:txBody>
      </p:sp>
      <p:cxnSp>
        <p:nvCxnSpPr>
          <p:cNvPr id="12" name="Gerade Verbindung 10"/>
          <p:cNvCxnSpPr>
            <a:cxnSpLocks noChangeShapeType="1"/>
          </p:cNvCxnSpPr>
          <p:nvPr/>
        </p:nvCxnSpPr>
        <p:spPr bwMode="auto">
          <a:xfrm rot="5400000">
            <a:off x="3203575" y="2205038"/>
            <a:ext cx="609600" cy="609600"/>
          </a:xfrm>
          <a:prstGeom prst="straightConnector1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lg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3" name="Textfeld 30"/>
          <p:cNvSpPr txBox="1">
            <a:spLocks noChangeArrowheads="1"/>
          </p:cNvSpPr>
          <p:nvPr/>
        </p:nvSpPr>
        <p:spPr bwMode="auto">
          <a:xfrm>
            <a:off x="1371600" y="1916832"/>
            <a:ext cx="14002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de-DE" sz="16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Axis 3</a:t>
            </a:r>
          </a:p>
          <a:p>
            <a:pPr>
              <a:defRPr/>
            </a:pPr>
            <a:r>
              <a:rPr lang="de-DE" sz="16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Focus, zoom</a:t>
            </a:r>
          </a:p>
          <a:p>
            <a:pPr>
              <a:defRPr/>
            </a:pPr>
            <a:r>
              <a:rPr lang="de-DE" sz="1200" u="sng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(</a:t>
            </a:r>
            <a:r>
              <a:rPr lang="de-DE" sz="1200" u="sng" dirty="0" err="1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Technique</a:t>
            </a:r>
            <a:r>
              <a:rPr lang="de-DE" sz="1200" u="sng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 3)</a:t>
            </a:r>
          </a:p>
        </p:txBody>
      </p:sp>
      <p:sp>
        <p:nvSpPr>
          <p:cNvPr id="14" name="Textfeld 44"/>
          <p:cNvSpPr txBox="1">
            <a:spLocks noChangeArrowheads="1"/>
          </p:cNvSpPr>
          <p:nvPr/>
        </p:nvSpPr>
        <p:spPr bwMode="auto">
          <a:xfrm>
            <a:off x="7667625" y="2852738"/>
            <a:ext cx="347663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de-DE" sz="1000">
              <a:latin typeface="Arial Rounded MT Bold" charset="0"/>
            </a:endParaRPr>
          </a:p>
          <a:p>
            <a:pPr eaLnBrk="1" hangingPunct="1"/>
            <a:endParaRPr lang="de-DE" sz="1000">
              <a:latin typeface="Arial Rounded MT Bold" charset="0"/>
            </a:endParaRPr>
          </a:p>
          <a:p>
            <a:pPr eaLnBrk="1" hangingPunct="1"/>
            <a:endParaRPr lang="de-DE" sz="1000">
              <a:latin typeface="Arial Rounded MT Bold" charset="0"/>
            </a:endParaRPr>
          </a:p>
          <a:p>
            <a:pPr eaLnBrk="1" hangingPunct="1"/>
            <a:r>
              <a:rPr lang="de-DE" sz="1100">
                <a:latin typeface="Arial Rounded MT Bold" charset="0"/>
              </a:rPr>
              <a:t>T</a:t>
            </a:r>
          </a:p>
          <a:p>
            <a:pPr eaLnBrk="1" hangingPunct="1"/>
            <a:r>
              <a:rPr lang="es-ES" sz="1100">
                <a:latin typeface="Arial Rounded MT Bold" charset="0"/>
              </a:rPr>
              <a:t>op</a:t>
            </a:r>
          </a:p>
          <a:p>
            <a:pPr eaLnBrk="1" hangingPunct="1"/>
            <a:r>
              <a:rPr lang="es-ES" sz="1100">
                <a:latin typeface="Arial Rounded MT Bold" charset="0"/>
              </a:rPr>
              <a:t>I</a:t>
            </a:r>
          </a:p>
          <a:p>
            <a:pPr eaLnBrk="1" hangingPunct="1"/>
            <a:r>
              <a:rPr lang="es-ES" sz="1100">
                <a:latin typeface="Arial Rounded MT Bold" charset="0"/>
              </a:rPr>
              <a:t>c</a:t>
            </a:r>
          </a:p>
          <a:p>
            <a:pPr eaLnBrk="1" hangingPunct="1"/>
            <a:r>
              <a:rPr lang="es-ES" sz="1100">
                <a:latin typeface="Arial Rounded MT Bold" charset="0"/>
              </a:rPr>
              <a:t>s</a:t>
            </a:r>
            <a:endParaRPr lang="de-DE" sz="1100">
              <a:latin typeface="Arial Rounded MT Bold" charset="0"/>
            </a:endParaRPr>
          </a:p>
        </p:txBody>
      </p:sp>
      <p:sp>
        <p:nvSpPr>
          <p:cNvPr id="15" name="Textfeld 45"/>
          <p:cNvSpPr txBox="1">
            <a:spLocks noChangeArrowheads="1"/>
          </p:cNvSpPr>
          <p:nvPr/>
        </p:nvSpPr>
        <p:spPr bwMode="auto">
          <a:xfrm rot="18896923">
            <a:off x="2633662" y="2219326"/>
            <a:ext cx="157162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100">
                <a:latin typeface="Arial Rounded MT Bold" charset="0"/>
              </a:rPr>
              <a:t>Fokus-sharpness</a:t>
            </a: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611560" y="1052736"/>
            <a:ext cx="8353425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endParaRPr lang="de-DE" sz="2000" b="1">
              <a:latin typeface="Arial Rounded MT Bold" charset="0"/>
            </a:endParaRPr>
          </a:p>
          <a:p>
            <a:pPr algn="ctr" eaLnBrk="1" hangingPunct="1"/>
            <a:endParaRPr lang="de-DE" sz="1800">
              <a:latin typeface="Arial Rounded MT Bold" charset="0"/>
            </a:endParaRPr>
          </a:p>
        </p:txBody>
      </p:sp>
      <p:sp>
        <p:nvSpPr>
          <p:cNvPr id="17" name="Würfel 9"/>
          <p:cNvSpPr>
            <a:spLocks noChangeArrowheads="1"/>
          </p:cNvSpPr>
          <p:nvPr/>
        </p:nvSpPr>
        <p:spPr bwMode="auto">
          <a:xfrm>
            <a:off x="6011863" y="2205038"/>
            <a:ext cx="2743200" cy="2590800"/>
          </a:xfrm>
          <a:prstGeom prst="cube">
            <a:avLst>
              <a:gd name="adj" fmla="val 25000"/>
            </a:avLst>
          </a:prstGeom>
          <a:gradFill rotWithShape="1">
            <a:gsLst>
              <a:gs pos="0">
                <a:srgbClr val="CBFFFF"/>
              </a:gs>
              <a:gs pos="100000">
                <a:srgbClr val="B5E5E9"/>
              </a:gs>
            </a:gsLst>
            <a:lin ang="5400000"/>
          </a:gradFill>
          <a:ln w="9525">
            <a:solidFill>
              <a:srgbClr val="B6DCDF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s-ES">
              <a:ea typeface="ＭＳ Ｐゴシック" charset="-128"/>
              <a:cs typeface="+mn-cs"/>
            </a:endParaRPr>
          </a:p>
        </p:txBody>
      </p:sp>
      <p:cxnSp>
        <p:nvCxnSpPr>
          <p:cNvPr id="18" name="Gerade Verbindung 10"/>
          <p:cNvCxnSpPr>
            <a:cxnSpLocks noChangeShapeType="1"/>
          </p:cNvCxnSpPr>
          <p:nvPr/>
        </p:nvCxnSpPr>
        <p:spPr bwMode="auto">
          <a:xfrm>
            <a:off x="6011863" y="4868863"/>
            <a:ext cx="2133600" cy="1587"/>
          </a:xfrm>
          <a:prstGeom prst="straightConnector1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lg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9" name="Gerade Verbindung 10"/>
          <p:cNvCxnSpPr>
            <a:cxnSpLocks noChangeShapeType="1"/>
          </p:cNvCxnSpPr>
          <p:nvPr/>
        </p:nvCxnSpPr>
        <p:spPr bwMode="auto">
          <a:xfrm rot="16200000" flipH="1">
            <a:off x="7155657" y="3817143"/>
            <a:ext cx="1866900" cy="23813"/>
          </a:xfrm>
          <a:prstGeom prst="straightConnector1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lg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20" name="Textfeld 24"/>
          <p:cNvSpPr txBox="1">
            <a:spLocks noChangeArrowheads="1"/>
          </p:cNvSpPr>
          <p:nvPr/>
        </p:nvSpPr>
        <p:spPr bwMode="auto">
          <a:xfrm>
            <a:off x="6248400" y="3284984"/>
            <a:ext cx="155064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de-DE" sz="16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Axis 2</a:t>
            </a:r>
          </a:p>
          <a:p>
            <a:pPr>
              <a:defRPr/>
            </a:pPr>
            <a:r>
              <a:rPr lang="de-DE" sz="16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Level </a:t>
            </a:r>
            <a:r>
              <a:rPr lang="de-DE" sz="1600" dirty="0" err="1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of</a:t>
            </a:r>
            <a:r>
              <a:rPr lang="de-DE" sz="16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 </a:t>
            </a:r>
            <a:r>
              <a:rPr lang="de-DE" sz="1600" dirty="0" err="1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awareness</a:t>
            </a:r>
            <a:r>
              <a:rPr lang="de-DE" sz="16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 </a:t>
            </a:r>
          </a:p>
          <a:p>
            <a:pPr>
              <a:defRPr/>
            </a:pPr>
            <a:r>
              <a:rPr lang="de-DE" sz="12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(</a:t>
            </a:r>
            <a:r>
              <a:rPr lang="de-DE" sz="1200" u="sng" dirty="0" err="1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Technique</a:t>
            </a:r>
            <a:r>
              <a:rPr lang="de-DE" sz="1200" u="sng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 2)</a:t>
            </a:r>
          </a:p>
        </p:txBody>
      </p:sp>
      <p:cxnSp>
        <p:nvCxnSpPr>
          <p:cNvPr id="21" name="Gerade Verbindung 10"/>
          <p:cNvCxnSpPr>
            <a:cxnSpLocks noChangeShapeType="1"/>
          </p:cNvCxnSpPr>
          <p:nvPr/>
        </p:nvCxnSpPr>
        <p:spPr bwMode="auto">
          <a:xfrm rot="5400000">
            <a:off x="8172450" y="2205038"/>
            <a:ext cx="609600" cy="609600"/>
          </a:xfrm>
          <a:prstGeom prst="straightConnector1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lg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22" name="Textfeld 30"/>
          <p:cNvSpPr txBox="1">
            <a:spLocks noChangeArrowheads="1"/>
          </p:cNvSpPr>
          <p:nvPr/>
        </p:nvSpPr>
        <p:spPr bwMode="auto">
          <a:xfrm>
            <a:off x="6324600" y="1828800"/>
            <a:ext cx="154644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de-DE" sz="16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Axis 3</a:t>
            </a:r>
          </a:p>
          <a:p>
            <a:pPr>
              <a:defRPr/>
            </a:pPr>
            <a:r>
              <a:rPr lang="de-DE" sz="16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Focus, zoom</a:t>
            </a:r>
          </a:p>
          <a:p>
            <a:pPr>
              <a:defRPr/>
            </a:pPr>
            <a:r>
              <a:rPr lang="de-DE" sz="1200" u="sng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(</a:t>
            </a:r>
            <a:r>
              <a:rPr lang="de-DE" sz="1200" u="sng" dirty="0" err="1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Technique</a:t>
            </a:r>
            <a:r>
              <a:rPr lang="de-DE" sz="1200" u="sng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 3)</a:t>
            </a:r>
          </a:p>
        </p:txBody>
      </p:sp>
      <p:sp>
        <p:nvSpPr>
          <p:cNvPr id="23" name="Textfeld 44"/>
          <p:cNvSpPr txBox="1">
            <a:spLocks noChangeArrowheads="1"/>
          </p:cNvSpPr>
          <p:nvPr/>
        </p:nvSpPr>
        <p:spPr bwMode="auto">
          <a:xfrm>
            <a:off x="2700338" y="3141663"/>
            <a:ext cx="347662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de-DE" sz="1000">
              <a:latin typeface="Arial Rounded MT Bold" charset="0"/>
            </a:endParaRPr>
          </a:p>
          <a:p>
            <a:pPr eaLnBrk="1" hangingPunct="1"/>
            <a:endParaRPr lang="de-DE" sz="1000">
              <a:latin typeface="Arial Rounded MT Bold" charset="0"/>
            </a:endParaRPr>
          </a:p>
          <a:p>
            <a:pPr eaLnBrk="1" hangingPunct="1"/>
            <a:endParaRPr lang="de-DE" sz="1000">
              <a:latin typeface="Arial Rounded MT Bold" charset="0"/>
            </a:endParaRPr>
          </a:p>
          <a:p>
            <a:pPr eaLnBrk="1" hangingPunct="1"/>
            <a:r>
              <a:rPr lang="de-DE" sz="1100">
                <a:latin typeface="Arial Rounded MT Bold" charset="0"/>
              </a:rPr>
              <a:t>T</a:t>
            </a:r>
          </a:p>
          <a:p>
            <a:pPr eaLnBrk="1" hangingPunct="1"/>
            <a:r>
              <a:rPr lang="es-ES" sz="1100">
                <a:latin typeface="Arial Rounded MT Bold" charset="0"/>
              </a:rPr>
              <a:t>op</a:t>
            </a:r>
          </a:p>
          <a:p>
            <a:pPr eaLnBrk="1" hangingPunct="1"/>
            <a:r>
              <a:rPr lang="es-ES" sz="1100">
                <a:latin typeface="Arial Rounded MT Bold" charset="0"/>
              </a:rPr>
              <a:t>I</a:t>
            </a:r>
          </a:p>
          <a:p>
            <a:pPr eaLnBrk="1" hangingPunct="1"/>
            <a:r>
              <a:rPr lang="es-ES" sz="1100">
                <a:latin typeface="Arial Rounded MT Bold" charset="0"/>
              </a:rPr>
              <a:t>c</a:t>
            </a:r>
          </a:p>
          <a:p>
            <a:pPr eaLnBrk="1" hangingPunct="1"/>
            <a:r>
              <a:rPr lang="es-ES" sz="1100">
                <a:latin typeface="Arial Rounded MT Bold" charset="0"/>
              </a:rPr>
              <a:t>s</a:t>
            </a:r>
            <a:endParaRPr lang="de-DE" sz="1100">
              <a:latin typeface="Arial Rounded MT Bold" charset="0"/>
            </a:endParaRPr>
          </a:p>
        </p:txBody>
      </p:sp>
      <p:sp>
        <p:nvSpPr>
          <p:cNvPr id="24" name="Textfeld 16"/>
          <p:cNvSpPr txBox="1">
            <a:spLocks noChangeArrowheads="1"/>
          </p:cNvSpPr>
          <p:nvPr/>
        </p:nvSpPr>
        <p:spPr bwMode="auto">
          <a:xfrm>
            <a:off x="5867400" y="5029200"/>
            <a:ext cx="283691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de-DE" sz="16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Axis 1</a:t>
            </a:r>
          </a:p>
          <a:p>
            <a:pPr>
              <a:defRPr/>
            </a:pPr>
            <a:r>
              <a:rPr lang="es-ES" sz="16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P</a:t>
            </a:r>
            <a:r>
              <a:rPr lang="de-DE" sz="1600" dirty="0" err="1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hase</a:t>
            </a:r>
            <a:r>
              <a:rPr lang="de-DE" sz="16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 </a:t>
            </a:r>
            <a:r>
              <a:rPr lang="de-DE" sz="1600" dirty="0" err="1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of</a:t>
            </a:r>
            <a:r>
              <a:rPr lang="de-DE" sz="16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 </a:t>
            </a:r>
            <a:r>
              <a:rPr lang="de-DE" sz="1600" dirty="0" err="1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development</a:t>
            </a:r>
            <a:endParaRPr lang="de-DE" sz="1600" dirty="0">
              <a:ln>
                <a:solidFill>
                  <a:srgbClr val="FF0000">
                    <a:alpha val="0"/>
                  </a:srgbClr>
                </a:solidFill>
              </a:ln>
              <a:solidFill>
                <a:srgbClr val="FF0000"/>
              </a:solidFill>
              <a:latin typeface="Arial Rounded MT Bold" charset="0"/>
              <a:ea typeface="Arial Rounded MT Bold" charset="0"/>
              <a:cs typeface="Arial Rounded MT Bold" charset="0"/>
            </a:endParaRPr>
          </a:p>
          <a:p>
            <a:pPr>
              <a:defRPr/>
            </a:pPr>
            <a:r>
              <a:rPr lang="de-DE" sz="12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(</a:t>
            </a:r>
            <a:r>
              <a:rPr lang="de-DE" sz="1200" u="sng" dirty="0" err="1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Technique</a:t>
            </a:r>
            <a:r>
              <a:rPr lang="de-DE" sz="1200" u="sng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 1)</a:t>
            </a:r>
          </a:p>
        </p:txBody>
      </p:sp>
      <p:cxnSp>
        <p:nvCxnSpPr>
          <p:cNvPr id="25" name="Conector recto de flecha 24"/>
          <p:cNvCxnSpPr/>
          <p:nvPr/>
        </p:nvCxnSpPr>
        <p:spPr>
          <a:xfrm>
            <a:off x="3924300" y="3933825"/>
            <a:ext cx="2019300" cy="28575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CuadroTexto 5"/>
          <p:cNvSpPr txBox="1">
            <a:spLocks noChangeArrowheads="1"/>
          </p:cNvSpPr>
          <p:nvPr/>
        </p:nvSpPr>
        <p:spPr bwMode="auto">
          <a:xfrm>
            <a:off x="3995738" y="2708275"/>
            <a:ext cx="18002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1800" b="1">
                <a:solidFill>
                  <a:srgbClr val="FF0000"/>
                </a:solidFill>
              </a:rPr>
              <a:t>Axis 4</a:t>
            </a:r>
          </a:p>
          <a:p>
            <a:pPr eaLnBrk="1" hangingPunct="1"/>
            <a:r>
              <a:rPr lang="es-ES" sz="1800" b="1">
                <a:solidFill>
                  <a:srgbClr val="FF0000"/>
                </a:solidFill>
              </a:rPr>
              <a:t>level of attachment</a:t>
            </a:r>
          </a:p>
        </p:txBody>
      </p:sp>
      <p:sp>
        <p:nvSpPr>
          <p:cNvPr id="27" name="CuadroTexto 6"/>
          <p:cNvSpPr txBox="1">
            <a:spLocks noChangeArrowheads="1"/>
          </p:cNvSpPr>
          <p:nvPr/>
        </p:nvSpPr>
        <p:spPr bwMode="auto">
          <a:xfrm>
            <a:off x="1763713" y="1196975"/>
            <a:ext cx="6048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2000" b="1"/>
              <a:t>4–D–Structure of human relationships</a:t>
            </a:r>
          </a:p>
        </p:txBody>
      </p:sp>
      <p:sp>
        <p:nvSpPr>
          <p:cNvPr id="28" name="Textfeld 45"/>
          <p:cNvSpPr txBox="1">
            <a:spLocks noChangeArrowheads="1"/>
          </p:cNvSpPr>
          <p:nvPr/>
        </p:nvSpPr>
        <p:spPr bwMode="auto">
          <a:xfrm rot="18896923">
            <a:off x="7529512" y="2219326"/>
            <a:ext cx="157162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100">
                <a:latin typeface="Arial Rounded MT Bold" charset="0"/>
              </a:rPr>
              <a:t>Fokus-sharpness</a:t>
            </a:r>
          </a:p>
        </p:txBody>
      </p:sp>
      <p:sp>
        <p:nvSpPr>
          <p:cNvPr id="29" name="Textfeld 44"/>
          <p:cNvSpPr txBox="1">
            <a:spLocks noChangeArrowheads="1"/>
          </p:cNvSpPr>
          <p:nvPr/>
        </p:nvSpPr>
        <p:spPr bwMode="auto">
          <a:xfrm>
            <a:off x="7667625" y="3068638"/>
            <a:ext cx="347663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de-DE" sz="1000">
              <a:latin typeface="Arial Rounded MT Bold" charset="0"/>
            </a:endParaRPr>
          </a:p>
          <a:p>
            <a:pPr eaLnBrk="1" hangingPunct="1"/>
            <a:endParaRPr lang="de-DE" sz="1000">
              <a:latin typeface="Arial Rounded MT Bold" charset="0"/>
            </a:endParaRPr>
          </a:p>
          <a:p>
            <a:pPr eaLnBrk="1" hangingPunct="1"/>
            <a:endParaRPr lang="de-DE" sz="1000">
              <a:latin typeface="Arial Rounded MT Bold" charset="0"/>
            </a:endParaRPr>
          </a:p>
          <a:p>
            <a:pPr eaLnBrk="1" hangingPunct="1"/>
            <a:r>
              <a:rPr lang="de-DE" sz="1100">
                <a:latin typeface="Arial Rounded MT Bold" charset="0"/>
              </a:rPr>
              <a:t>T</a:t>
            </a:r>
          </a:p>
          <a:p>
            <a:pPr eaLnBrk="1" hangingPunct="1"/>
            <a:r>
              <a:rPr lang="es-ES" sz="1100">
                <a:latin typeface="Arial Rounded MT Bold" charset="0"/>
              </a:rPr>
              <a:t>op</a:t>
            </a:r>
          </a:p>
          <a:p>
            <a:pPr eaLnBrk="1" hangingPunct="1"/>
            <a:r>
              <a:rPr lang="es-ES" sz="1100">
                <a:latin typeface="Arial Rounded MT Bold" charset="0"/>
              </a:rPr>
              <a:t>I</a:t>
            </a:r>
          </a:p>
          <a:p>
            <a:pPr eaLnBrk="1" hangingPunct="1"/>
            <a:r>
              <a:rPr lang="es-ES" sz="1100">
                <a:latin typeface="Arial Rounded MT Bold" charset="0"/>
              </a:rPr>
              <a:t>c</a:t>
            </a:r>
          </a:p>
          <a:p>
            <a:pPr eaLnBrk="1" hangingPunct="1"/>
            <a:r>
              <a:rPr lang="es-ES" sz="1100">
                <a:latin typeface="Arial Rounded MT Bold" charset="0"/>
              </a:rPr>
              <a:t>s</a:t>
            </a:r>
            <a:endParaRPr lang="de-DE" sz="1100">
              <a:latin typeface="Arial Rounded MT Bold" charset="0"/>
            </a:endParaRPr>
          </a:p>
        </p:txBody>
      </p:sp>
      <p:sp>
        <p:nvSpPr>
          <p:cNvPr id="30" name="Line 3"/>
          <p:cNvSpPr>
            <a:spLocks noChangeShapeType="1"/>
          </p:cNvSpPr>
          <p:nvPr/>
        </p:nvSpPr>
        <p:spPr bwMode="auto">
          <a:xfrm flipH="1" flipV="1">
            <a:off x="533400" y="5943600"/>
            <a:ext cx="8229600" cy="0"/>
          </a:xfrm>
          <a:prstGeom prst="line">
            <a:avLst/>
          </a:prstGeom>
          <a:noFill/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>
              <a:ea typeface="+mn-ea"/>
              <a:cs typeface="+mn-cs"/>
            </a:endParaRPr>
          </a:p>
        </p:txBody>
      </p:sp>
      <p:sp>
        <p:nvSpPr>
          <p:cNvPr id="31" name="Rechteck 5"/>
          <p:cNvSpPr>
            <a:spLocks noChangeArrowheads="1"/>
          </p:cNvSpPr>
          <p:nvPr/>
        </p:nvSpPr>
        <p:spPr bwMode="auto">
          <a:xfrm>
            <a:off x="457200" y="6096000"/>
            <a:ext cx="2459038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de-DE" sz="1500" b="1">
                <a:solidFill>
                  <a:srgbClr val="FF0000"/>
                </a:solidFill>
              </a:rPr>
              <a:t>©   by SWISSpsy</a:t>
            </a:r>
            <a:endParaRPr lang="de-DE" sz="1500" b="1"/>
          </a:p>
        </p:txBody>
      </p:sp>
      <p:sp>
        <p:nvSpPr>
          <p:cNvPr id="32" name="Textfeld 33"/>
          <p:cNvSpPr txBox="1">
            <a:spLocks noChangeArrowheads="1"/>
          </p:cNvSpPr>
          <p:nvPr/>
        </p:nvSpPr>
        <p:spPr bwMode="auto">
          <a:xfrm>
            <a:off x="1371600" y="4572000"/>
            <a:ext cx="320040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500"/>
              <a:t>Development</a:t>
            </a:r>
          </a:p>
        </p:txBody>
      </p:sp>
      <p:sp>
        <p:nvSpPr>
          <p:cNvPr id="33" name="Textfeld 35"/>
          <p:cNvSpPr txBox="1">
            <a:spLocks noChangeArrowheads="1"/>
          </p:cNvSpPr>
          <p:nvPr/>
        </p:nvSpPr>
        <p:spPr bwMode="auto">
          <a:xfrm flipH="1">
            <a:off x="6324600" y="4495800"/>
            <a:ext cx="144780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500"/>
              <a:t>Development</a:t>
            </a:r>
          </a:p>
        </p:txBody>
      </p:sp>
    </p:spTree>
    <p:extLst>
      <p:ext uri="{BB962C8B-B14F-4D97-AF65-F5344CB8AC3E}">
        <p14:creationId xmlns:p14="http://schemas.microsoft.com/office/powerpoint/2010/main" val="3459335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0" descr="LogofB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488" y="532680"/>
            <a:ext cx="156908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9313592"/>
              </p:ext>
            </p:extLst>
          </p:nvPr>
        </p:nvGraphicFramePr>
        <p:xfrm>
          <a:off x="3080520" y="442134"/>
          <a:ext cx="54864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3" name="Documento" r:id="rId4" imgW="5486400" imgH="508000" progId="Word.Document.12">
                  <p:embed/>
                </p:oleObj>
              </mc:Choice>
              <mc:Fallback>
                <p:oleObj name="Documento" r:id="rId4" imgW="5486400" imgH="508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80520" y="442134"/>
                        <a:ext cx="5486400" cy="50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s-ES" b="1" dirty="0">
                <a:latin typeface="Arial" charset="0"/>
                <a:ea typeface="ＭＳ Ｐゴシック" charset="0"/>
              </a:rPr>
              <a:t>Axis 1</a:t>
            </a:r>
          </a:p>
          <a:p>
            <a:pPr marL="0" indent="0" algn="ctr">
              <a:buFontTx/>
              <a:buNone/>
            </a:pPr>
            <a:r>
              <a:rPr lang="es-ES" dirty="0" err="1">
                <a:latin typeface="Arial" charset="0"/>
                <a:ea typeface="ＭＳ Ｐゴシック" charset="0"/>
              </a:rPr>
              <a:t>Hierarchy</a:t>
            </a:r>
            <a:r>
              <a:rPr lang="es-ES" dirty="0">
                <a:latin typeface="Arial" charset="0"/>
                <a:ea typeface="ＭＳ Ｐゴシック" charset="0"/>
              </a:rPr>
              <a:t> of </a:t>
            </a:r>
            <a:r>
              <a:rPr lang="es-ES" dirty="0" err="1">
                <a:latin typeface="Arial" charset="0"/>
                <a:ea typeface="ＭＳ Ｐゴシック" charset="0"/>
              </a:rPr>
              <a:t>the</a:t>
            </a:r>
            <a:r>
              <a:rPr lang="es-ES" dirty="0">
                <a:latin typeface="Arial" charset="0"/>
                <a:ea typeface="ＭＳ Ｐゴシック" charset="0"/>
              </a:rPr>
              <a:t> 3 fundamental </a:t>
            </a:r>
            <a:r>
              <a:rPr lang="es-ES" dirty="0" err="1">
                <a:latin typeface="Arial" charset="0"/>
                <a:ea typeface="ＭＳ Ｐゴシック" charset="0"/>
              </a:rPr>
              <a:t>needs</a:t>
            </a:r>
            <a:r>
              <a:rPr lang="es-ES" dirty="0">
                <a:latin typeface="Arial" charset="0"/>
                <a:ea typeface="ＭＳ Ｐゴシック" charset="0"/>
              </a:rPr>
              <a:t> of human </a:t>
            </a:r>
            <a:r>
              <a:rPr lang="es-ES" dirty="0" err="1" smtClean="0">
                <a:latin typeface="Arial" charset="0"/>
                <a:ea typeface="ＭＳ Ｐゴシック" charset="0"/>
              </a:rPr>
              <a:t>beings</a:t>
            </a:r>
            <a:r>
              <a:rPr lang="es-ES" dirty="0" smtClean="0">
                <a:latin typeface="Arial" charset="0"/>
                <a:ea typeface="ＭＳ Ｐゴシック" charset="0"/>
              </a:rPr>
              <a:t> </a:t>
            </a:r>
            <a:r>
              <a:rPr lang="es-ES" dirty="0" err="1" smtClean="0">
                <a:latin typeface="Arial" charset="0"/>
                <a:ea typeface="ＭＳ Ｐゴシック" charset="0"/>
              </a:rPr>
              <a:t>from</a:t>
            </a:r>
            <a:r>
              <a:rPr lang="es-ES" dirty="0" smtClean="0">
                <a:latin typeface="Arial" charset="0"/>
                <a:ea typeface="ＭＳ Ｐゴシック" charset="0"/>
              </a:rPr>
              <a:t> </a:t>
            </a:r>
            <a:r>
              <a:rPr lang="es-ES" dirty="0" err="1" smtClean="0">
                <a:latin typeface="Arial" charset="0"/>
                <a:ea typeface="ＭＳ Ｐゴシック" charset="0"/>
              </a:rPr>
              <a:t>bottom</a:t>
            </a:r>
            <a:r>
              <a:rPr lang="es-ES" dirty="0" smtClean="0">
                <a:latin typeface="Arial" charset="0"/>
                <a:ea typeface="ＭＳ Ｐゴシック" charset="0"/>
              </a:rPr>
              <a:t> up</a:t>
            </a:r>
            <a:endParaRPr lang="es-ES" dirty="0">
              <a:latin typeface="Arial" charset="0"/>
              <a:ea typeface="ＭＳ Ｐゴシック" charset="0"/>
            </a:endParaRPr>
          </a:p>
          <a:p>
            <a:pPr marL="0" indent="0" algn="ctr">
              <a:buFontTx/>
              <a:buNone/>
            </a:pPr>
            <a:endParaRPr lang="es-ES" dirty="0">
              <a:latin typeface="Arial" charset="0"/>
              <a:ea typeface="ＭＳ Ｐゴシック" charset="0"/>
            </a:endParaRPr>
          </a:p>
          <a:p>
            <a:pPr marL="0" indent="0" algn="just">
              <a:buFontTx/>
              <a:buNone/>
            </a:pPr>
            <a:r>
              <a:rPr lang="es-ES" dirty="0" err="1">
                <a:latin typeface="Arial" charset="0"/>
                <a:ea typeface="ＭＳ Ｐゴシック" charset="0"/>
              </a:rPr>
              <a:t>Feeling</a:t>
            </a:r>
            <a:r>
              <a:rPr lang="es-ES" dirty="0">
                <a:latin typeface="Arial" charset="0"/>
                <a:ea typeface="ＭＳ Ｐゴシック" charset="0"/>
              </a:rPr>
              <a:t> </a:t>
            </a:r>
            <a:r>
              <a:rPr lang="es-ES" dirty="0" err="1" smtClean="0">
                <a:latin typeface="Arial" charset="0"/>
                <a:ea typeface="ＭＳ Ｐゴシック" charset="0"/>
              </a:rPr>
              <a:t>loved</a:t>
            </a:r>
            <a:endParaRPr lang="es-ES" dirty="0">
              <a:latin typeface="Arial" charset="0"/>
              <a:ea typeface="ＭＳ Ｐゴシック" charset="0"/>
            </a:endParaRPr>
          </a:p>
          <a:p>
            <a:pPr marL="0" indent="0" algn="just">
              <a:buFontTx/>
              <a:buNone/>
            </a:pPr>
            <a:r>
              <a:rPr lang="es-ES" dirty="0" err="1">
                <a:latin typeface="Arial" charset="0"/>
                <a:ea typeface="ＭＳ Ｐゴシック" charset="0"/>
              </a:rPr>
              <a:t>Feeling</a:t>
            </a:r>
            <a:r>
              <a:rPr lang="es-ES" dirty="0">
                <a:latin typeface="Arial" charset="0"/>
                <a:ea typeface="ＭＳ Ｐゴシック" charset="0"/>
              </a:rPr>
              <a:t> </a:t>
            </a:r>
            <a:r>
              <a:rPr lang="es-ES" dirty="0" err="1">
                <a:latin typeface="Arial" charset="0"/>
                <a:ea typeface="ＭＳ Ｐゴシック" charset="0"/>
              </a:rPr>
              <a:t>unique</a:t>
            </a:r>
            <a:endParaRPr lang="es-ES" dirty="0">
              <a:latin typeface="Arial" charset="0"/>
              <a:ea typeface="ＭＳ Ｐゴシック" charset="0"/>
            </a:endParaRPr>
          </a:p>
          <a:p>
            <a:pPr marL="0" indent="0" algn="just">
              <a:buFontTx/>
              <a:buNone/>
            </a:pPr>
            <a:r>
              <a:rPr lang="es-ES" dirty="0" err="1">
                <a:latin typeface="Arial" charset="0"/>
                <a:ea typeface="ＭＳ Ｐゴシック" charset="0"/>
              </a:rPr>
              <a:t>Feeling</a:t>
            </a:r>
            <a:r>
              <a:rPr lang="es-ES" dirty="0">
                <a:latin typeface="Arial" charset="0"/>
                <a:ea typeface="ＭＳ Ｐゴシック" charset="0"/>
              </a:rPr>
              <a:t> </a:t>
            </a:r>
            <a:r>
              <a:rPr lang="es-ES" dirty="0" err="1" smtClean="0">
                <a:latin typeface="Arial" charset="0"/>
                <a:ea typeface="ＭＳ Ｐゴシック" charset="0"/>
              </a:rPr>
              <a:t>secure</a:t>
            </a:r>
            <a:r>
              <a:rPr lang="es-ES" dirty="0" smtClean="0">
                <a:latin typeface="Arial" charset="0"/>
                <a:ea typeface="ＭＳ Ｐゴシック" charset="0"/>
              </a:rPr>
              <a:t> </a:t>
            </a:r>
            <a:endParaRPr lang="es-ES" dirty="0">
              <a:latin typeface="Arial" charset="0"/>
              <a:ea typeface="ＭＳ Ｐゴシック" charset="0"/>
            </a:endParaRPr>
          </a:p>
          <a:p>
            <a:pPr marL="0" indent="0" algn="ctr">
              <a:buFontTx/>
              <a:buNone/>
            </a:pPr>
            <a:endParaRPr lang="es-ES" dirty="0"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9335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0" descr="LogofB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488" y="532680"/>
            <a:ext cx="156908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9313592"/>
              </p:ext>
            </p:extLst>
          </p:nvPr>
        </p:nvGraphicFramePr>
        <p:xfrm>
          <a:off x="3080520" y="442134"/>
          <a:ext cx="54864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7" name="Documento" r:id="rId4" imgW="5486400" imgH="508000" progId="Word.Document.12">
                  <p:embed/>
                </p:oleObj>
              </mc:Choice>
              <mc:Fallback>
                <p:oleObj name="Documento" r:id="rId4" imgW="5486400" imgH="508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80520" y="442134"/>
                        <a:ext cx="5486400" cy="50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s-ES" b="1">
                <a:latin typeface="Arial" charset="0"/>
                <a:ea typeface="ＭＳ Ｐゴシック" charset="0"/>
              </a:rPr>
              <a:t>Axis 1</a:t>
            </a:r>
          </a:p>
          <a:p>
            <a:pPr marL="0" indent="0" algn="just">
              <a:buFontTx/>
              <a:buNone/>
            </a:pPr>
            <a:r>
              <a:rPr lang="es-ES">
                <a:latin typeface="Arial" charset="0"/>
                <a:ea typeface="ＭＳ Ｐゴシック" charset="0"/>
              </a:rPr>
              <a:t>Phases of normal human development : </a:t>
            </a:r>
          </a:p>
          <a:p>
            <a:pPr marL="0" indent="0" algn="just">
              <a:buFontTx/>
              <a:buNone/>
            </a:pPr>
            <a:r>
              <a:rPr lang="es-ES">
                <a:latin typeface="Arial" charset="0"/>
                <a:ea typeface="ＭＳ Ｐゴシック" charset="0"/>
              </a:rPr>
              <a:t>autistic </a:t>
            </a:r>
          </a:p>
          <a:p>
            <a:pPr marL="0" indent="0" algn="just">
              <a:buFontTx/>
              <a:buNone/>
            </a:pPr>
            <a:r>
              <a:rPr lang="es-ES">
                <a:latin typeface="Arial" charset="0"/>
                <a:ea typeface="ＭＳ Ｐゴシック" charset="0"/>
              </a:rPr>
              <a:t>symbiotic</a:t>
            </a:r>
          </a:p>
          <a:p>
            <a:pPr marL="0" indent="0" algn="just">
              <a:buFontTx/>
              <a:buNone/>
            </a:pPr>
            <a:r>
              <a:rPr lang="es-ES">
                <a:latin typeface="Arial" charset="0"/>
                <a:ea typeface="ＭＳ Ｐゴシック" charset="0"/>
              </a:rPr>
              <a:t>paranoid</a:t>
            </a:r>
          </a:p>
          <a:p>
            <a:pPr marL="0" indent="0" algn="just">
              <a:buFontTx/>
              <a:buNone/>
            </a:pPr>
            <a:r>
              <a:rPr lang="es-ES">
                <a:latin typeface="Arial" charset="0"/>
                <a:ea typeface="ＭＳ Ｐゴシック" charset="0"/>
              </a:rPr>
              <a:t>depressive</a:t>
            </a:r>
          </a:p>
          <a:p>
            <a:pPr marL="0" indent="0" algn="just">
              <a:buFontTx/>
              <a:buNone/>
            </a:pPr>
            <a:r>
              <a:rPr lang="es-ES">
                <a:latin typeface="Arial" charset="0"/>
                <a:ea typeface="ＭＳ Ｐゴシック" charset="0"/>
              </a:rPr>
              <a:t>continuous internal dialogue</a:t>
            </a:r>
          </a:p>
          <a:p>
            <a:pPr marL="0" indent="0" algn="ctr">
              <a:buFontTx/>
              <a:buNone/>
            </a:pPr>
            <a:endParaRPr lang="es-ES" b="1">
              <a:latin typeface="Arial" charset="0"/>
              <a:ea typeface="ＭＳ Ｐゴシック" charset="0"/>
            </a:endParaRPr>
          </a:p>
          <a:p>
            <a:pPr marL="0" indent="0" algn="ctr">
              <a:buFontTx/>
              <a:buNone/>
            </a:pPr>
            <a:endParaRPr lang="es-ES"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9335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0" descr="LogofB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488" y="532680"/>
            <a:ext cx="156908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9313592"/>
              </p:ext>
            </p:extLst>
          </p:nvPr>
        </p:nvGraphicFramePr>
        <p:xfrm>
          <a:off x="3080520" y="442134"/>
          <a:ext cx="54864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1" name="Documento" r:id="rId4" imgW="5486400" imgH="508000" progId="Word.Document.12">
                  <p:embed/>
                </p:oleObj>
              </mc:Choice>
              <mc:Fallback>
                <p:oleObj name="Documento" r:id="rId4" imgW="5486400" imgH="508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80520" y="442134"/>
                        <a:ext cx="5486400" cy="50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s-ES" b="1">
                <a:latin typeface="Arial" charset="0"/>
                <a:ea typeface="ＭＳ Ｐゴシック" charset="0"/>
              </a:rPr>
              <a:t>Axis 1</a:t>
            </a:r>
          </a:p>
          <a:p>
            <a:pPr marL="0" indent="0" algn="ctr">
              <a:buFontTx/>
              <a:buNone/>
            </a:pPr>
            <a:endParaRPr lang="es-ES" b="1">
              <a:latin typeface="Arial" charset="0"/>
              <a:ea typeface="ＭＳ Ｐゴシック" charset="0"/>
            </a:endParaRPr>
          </a:p>
          <a:p>
            <a:pPr marL="0" indent="0" algn="just">
              <a:buFontTx/>
              <a:buNone/>
            </a:pPr>
            <a:r>
              <a:rPr lang="es-ES">
                <a:latin typeface="Arial" charset="0"/>
                <a:ea typeface="ＭＳ Ｐゴシック" charset="0"/>
              </a:rPr>
              <a:t>Healthy human growth is characterized by an increasing capacity of adaptation to the environment by means of a continuous calibration process of these 3 fundamental needs  </a:t>
            </a:r>
          </a:p>
          <a:p>
            <a:pPr marL="0" indent="0" algn="ctr">
              <a:buFontTx/>
              <a:buNone/>
            </a:pPr>
            <a:endParaRPr lang="es-ES"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9335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0" descr="LogofB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488" y="532680"/>
            <a:ext cx="156908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9313592"/>
              </p:ext>
            </p:extLst>
          </p:nvPr>
        </p:nvGraphicFramePr>
        <p:xfrm>
          <a:off x="3080520" y="442134"/>
          <a:ext cx="54864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6" name="Documento" r:id="rId4" imgW="5486400" imgH="508000" progId="Word.Document.12">
                  <p:embed/>
                </p:oleObj>
              </mc:Choice>
              <mc:Fallback>
                <p:oleObj name="Documento" r:id="rId4" imgW="5486400" imgH="508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80520" y="442134"/>
                        <a:ext cx="5486400" cy="50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s-ES" b="1" dirty="0">
                <a:latin typeface="Arial" charset="0"/>
                <a:ea typeface="ＭＳ Ｐゴシック" charset="0"/>
              </a:rPr>
              <a:t>Axis 1</a:t>
            </a:r>
          </a:p>
          <a:p>
            <a:pPr marL="0" indent="0" algn="ctr">
              <a:buFontTx/>
              <a:buNone/>
            </a:pPr>
            <a:endParaRPr lang="es-ES" b="1" dirty="0">
              <a:latin typeface="Arial" charset="0"/>
              <a:ea typeface="ＭＳ Ｐゴシック" charset="0"/>
            </a:endParaRPr>
          </a:p>
          <a:p>
            <a:pPr marL="0" indent="0" algn="just">
              <a:buFontTx/>
              <a:buNone/>
            </a:pPr>
            <a:r>
              <a:rPr lang="es-ES" dirty="0" err="1">
                <a:latin typeface="Arial" charset="0"/>
                <a:ea typeface="ＭＳ Ｐゴシック" charset="0"/>
              </a:rPr>
              <a:t>Growth</a:t>
            </a:r>
            <a:r>
              <a:rPr lang="es-ES" dirty="0">
                <a:latin typeface="Arial" charset="0"/>
                <a:ea typeface="ＭＳ Ｐゴシック" charset="0"/>
              </a:rPr>
              <a:t> </a:t>
            </a:r>
            <a:r>
              <a:rPr lang="es-ES" dirty="0" err="1">
                <a:latin typeface="Arial" charset="0"/>
                <a:ea typeface="ＭＳ Ｐゴシック" charset="0"/>
              </a:rPr>
              <a:t>process</a:t>
            </a:r>
            <a:r>
              <a:rPr lang="es-ES" dirty="0">
                <a:latin typeface="Arial" charset="0"/>
                <a:ea typeface="ＭＳ Ｐゴシック" charset="0"/>
              </a:rPr>
              <a:t> </a:t>
            </a:r>
            <a:r>
              <a:rPr lang="es-ES" dirty="0" err="1">
                <a:latin typeface="Arial" charset="0"/>
                <a:ea typeface="ＭＳ Ｐゴシック" charset="0"/>
              </a:rPr>
              <a:t>is</a:t>
            </a:r>
            <a:r>
              <a:rPr lang="es-ES" dirty="0">
                <a:latin typeface="Arial" charset="0"/>
                <a:ea typeface="ＭＳ Ｐゴシック" charset="0"/>
              </a:rPr>
              <a:t> </a:t>
            </a:r>
            <a:r>
              <a:rPr lang="es-ES" dirty="0" err="1">
                <a:latin typeface="Arial" charset="0"/>
                <a:ea typeface="ＭＳ Ｐゴシック" charset="0"/>
              </a:rPr>
              <a:t>not</a:t>
            </a:r>
            <a:r>
              <a:rPr lang="es-ES" dirty="0">
                <a:latin typeface="Arial" charset="0"/>
                <a:ea typeface="ＭＳ Ｐゴシック" charset="0"/>
              </a:rPr>
              <a:t> linear, </a:t>
            </a:r>
            <a:r>
              <a:rPr lang="es-ES" dirty="0" err="1">
                <a:latin typeface="Arial" charset="0"/>
                <a:ea typeface="ＭＳ Ｐゴシック" charset="0"/>
              </a:rPr>
              <a:t>there</a:t>
            </a:r>
            <a:r>
              <a:rPr lang="es-ES" dirty="0">
                <a:latin typeface="Arial" charset="0"/>
                <a:ea typeface="ＭＳ Ｐゴシック" charset="0"/>
              </a:rPr>
              <a:t> are </a:t>
            </a:r>
            <a:r>
              <a:rPr lang="es-ES" dirty="0" err="1">
                <a:latin typeface="Arial" charset="0"/>
                <a:ea typeface="ＭＳ Ｐゴシック" charset="0"/>
              </a:rPr>
              <a:t>steps</a:t>
            </a:r>
            <a:r>
              <a:rPr lang="es-ES" dirty="0">
                <a:latin typeface="Arial" charset="0"/>
                <a:ea typeface="ＭＳ Ｐゴシック" charset="0"/>
              </a:rPr>
              <a:t> forward and </a:t>
            </a:r>
            <a:r>
              <a:rPr lang="es-ES" dirty="0" err="1">
                <a:latin typeface="Arial" charset="0"/>
                <a:ea typeface="ＭＳ Ｐゴシック" charset="0"/>
              </a:rPr>
              <a:t>backward</a:t>
            </a:r>
            <a:r>
              <a:rPr lang="es-ES" dirty="0">
                <a:latin typeface="Arial" charset="0"/>
                <a:ea typeface="ＭＳ Ｐゴシック" charset="0"/>
              </a:rPr>
              <a:t>.</a:t>
            </a:r>
          </a:p>
          <a:p>
            <a:pPr marL="0" indent="0" algn="just">
              <a:buFontTx/>
              <a:buNone/>
            </a:pPr>
            <a:r>
              <a:rPr lang="es-ES" dirty="0" err="1">
                <a:latin typeface="Arial" charset="0"/>
                <a:ea typeface="ＭＳ Ｐゴシック" charset="0"/>
              </a:rPr>
              <a:t>Disorder</a:t>
            </a:r>
            <a:r>
              <a:rPr lang="es-ES" dirty="0">
                <a:latin typeface="Arial" charset="0"/>
                <a:ea typeface="ＭＳ Ｐゴシック" charset="0"/>
              </a:rPr>
              <a:t> of </a:t>
            </a:r>
            <a:r>
              <a:rPr lang="es-ES" dirty="0" err="1">
                <a:latin typeface="Arial" charset="0"/>
                <a:ea typeface="ＭＳ Ｐゴシック" charset="0"/>
              </a:rPr>
              <a:t>the</a:t>
            </a:r>
            <a:r>
              <a:rPr lang="es-ES" dirty="0">
                <a:latin typeface="Arial" charset="0"/>
                <a:ea typeface="ＭＳ Ｐゴシック" charset="0"/>
              </a:rPr>
              <a:t> </a:t>
            </a:r>
            <a:r>
              <a:rPr lang="es-ES" dirty="0" err="1">
                <a:latin typeface="Arial" charset="0"/>
                <a:ea typeface="ＭＳ Ｐゴシック" charset="0"/>
              </a:rPr>
              <a:t>self</a:t>
            </a:r>
            <a:r>
              <a:rPr lang="es-ES" dirty="0">
                <a:latin typeface="Arial" charset="0"/>
                <a:ea typeface="ＭＳ Ｐゴシック" charset="0"/>
              </a:rPr>
              <a:t> / </a:t>
            </a:r>
            <a:r>
              <a:rPr lang="es-ES" dirty="0" err="1" smtClean="0">
                <a:latin typeface="Arial" charset="0"/>
                <a:ea typeface="ＭＳ Ｐゴシック" charset="0"/>
              </a:rPr>
              <a:t>personality</a:t>
            </a:r>
            <a:r>
              <a:rPr lang="es-ES" dirty="0" smtClean="0">
                <a:latin typeface="Arial" charset="0"/>
                <a:ea typeface="ＭＳ Ｐゴシック" charset="0"/>
              </a:rPr>
              <a:t> / </a:t>
            </a:r>
            <a:r>
              <a:rPr lang="es-ES" dirty="0" err="1" smtClean="0">
                <a:latin typeface="Arial" charset="0"/>
                <a:ea typeface="ＭＳ Ｐゴシック" charset="0"/>
              </a:rPr>
              <a:t>structure</a:t>
            </a:r>
            <a:r>
              <a:rPr lang="es-ES" dirty="0" smtClean="0">
                <a:latin typeface="Arial" charset="0"/>
                <a:ea typeface="ＭＳ Ｐゴシック" charset="0"/>
              </a:rPr>
              <a:t> of </a:t>
            </a:r>
            <a:r>
              <a:rPr lang="es-ES" dirty="0" err="1" smtClean="0">
                <a:latin typeface="Arial" charset="0"/>
                <a:ea typeface="ＭＳ Ｐゴシック" charset="0"/>
              </a:rPr>
              <a:t>companies</a:t>
            </a:r>
            <a:r>
              <a:rPr lang="es-ES" dirty="0" smtClean="0">
                <a:latin typeface="Arial" charset="0"/>
                <a:ea typeface="ＭＳ Ｐゴシック" charset="0"/>
              </a:rPr>
              <a:t>, </a:t>
            </a:r>
            <a:r>
              <a:rPr lang="es-ES" dirty="0" err="1" smtClean="0">
                <a:latin typeface="Arial" charset="0"/>
                <a:ea typeface="ＭＳ Ｐゴシック" charset="0"/>
              </a:rPr>
              <a:t>organizations</a:t>
            </a:r>
            <a:r>
              <a:rPr lang="es-ES" dirty="0" smtClean="0">
                <a:latin typeface="Arial" charset="0"/>
                <a:ea typeface="ＭＳ Ｐゴシック" charset="0"/>
              </a:rPr>
              <a:t> and </a:t>
            </a:r>
            <a:r>
              <a:rPr lang="es-ES" dirty="0" err="1" smtClean="0">
                <a:latin typeface="Arial" charset="0"/>
                <a:ea typeface="ＭＳ Ｐゴシック" charset="0"/>
              </a:rPr>
              <a:t>systems</a:t>
            </a:r>
            <a:r>
              <a:rPr lang="es-ES" dirty="0" smtClean="0">
                <a:latin typeface="Arial" charset="0"/>
                <a:ea typeface="ＭＳ Ｐゴシック" charset="0"/>
              </a:rPr>
              <a:t> </a:t>
            </a:r>
            <a:r>
              <a:rPr lang="es-ES" dirty="0" err="1">
                <a:latin typeface="Arial" charset="0"/>
                <a:ea typeface="ＭＳ Ｐゴシック" charset="0"/>
              </a:rPr>
              <a:t>means</a:t>
            </a:r>
            <a:r>
              <a:rPr lang="es-ES" dirty="0">
                <a:latin typeface="Arial" charset="0"/>
                <a:ea typeface="ＭＳ Ｐゴシック" charset="0"/>
              </a:rPr>
              <a:t> </a:t>
            </a:r>
            <a:r>
              <a:rPr lang="es-ES" dirty="0" err="1">
                <a:latin typeface="Arial" charset="0"/>
                <a:ea typeface="ＭＳ Ｐゴシック" charset="0"/>
              </a:rPr>
              <a:t>getting</a:t>
            </a:r>
            <a:r>
              <a:rPr lang="es-ES" dirty="0">
                <a:latin typeface="Arial" charset="0"/>
                <a:ea typeface="ＭＳ Ｐゴシック" charset="0"/>
              </a:rPr>
              <a:t> </a:t>
            </a:r>
            <a:r>
              <a:rPr lang="es-ES" dirty="0" err="1">
                <a:latin typeface="Arial" charset="0"/>
                <a:ea typeface="ＭＳ Ｐゴシック" charset="0"/>
              </a:rPr>
              <a:t>stuck</a:t>
            </a:r>
            <a:r>
              <a:rPr lang="es-ES" dirty="0">
                <a:latin typeface="Arial" charset="0"/>
                <a:ea typeface="ＭＳ Ｐゴシック" charset="0"/>
              </a:rPr>
              <a:t> in </a:t>
            </a:r>
            <a:r>
              <a:rPr lang="es-ES" dirty="0" err="1">
                <a:latin typeface="Arial" charset="0"/>
                <a:ea typeface="ＭＳ Ｐゴシック" charset="0"/>
              </a:rPr>
              <a:t>the</a:t>
            </a:r>
            <a:r>
              <a:rPr lang="es-ES" dirty="0">
                <a:latin typeface="Arial" charset="0"/>
                <a:ea typeface="ＭＳ Ｐゴシック" charset="0"/>
              </a:rPr>
              <a:t> </a:t>
            </a:r>
            <a:r>
              <a:rPr lang="es-ES" dirty="0" err="1">
                <a:latin typeface="Arial" charset="0"/>
                <a:ea typeface="ＭＳ Ｐゴシック" charset="0"/>
              </a:rPr>
              <a:t>growth</a:t>
            </a:r>
            <a:r>
              <a:rPr lang="es-ES" dirty="0">
                <a:latin typeface="Arial" charset="0"/>
                <a:ea typeface="ＭＳ Ｐゴシック" charset="0"/>
              </a:rPr>
              <a:t> </a:t>
            </a:r>
            <a:r>
              <a:rPr lang="es-ES" dirty="0" err="1">
                <a:latin typeface="Arial" charset="0"/>
                <a:ea typeface="ＭＳ Ｐゴシック" charset="0"/>
              </a:rPr>
              <a:t>process</a:t>
            </a:r>
            <a:endParaRPr lang="es-ES" dirty="0">
              <a:latin typeface="Arial" charset="0"/>
              <a:ea typeface="ＭＳ Ｐゴシック" charset="0"/>
            </a:endParaRPr>
          </a:p>
          <a:p>
            <a:pPr marL="0" indent="0" algn="ctr">
              <a:buFontTx/>
              <a:buNone/>
            </a:pPr>
            <a:endParaRPr lang="es-ES" dirty="0"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9335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770</TotalTime>
  <Words>736</Words>
  <Application>Microsoft Macintosh PowerPoint</Application>
  <PresentationFormat>Presentación en pantalla (4:3)</PresentationFormat>
  <Paragraphs>193</Paragraphs>
  <Slides>23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5" baseType="lpstr">
      <vt:lpstr>Tema de Office</vt:lpstr>
      <vt:lpstr>Documento de Microsoft Word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SWISSpsy INTERNATIONAL INSTITUTE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André Bolliger Horisberger</dc:creator>
  <cp:lastModifiedBy>André Bolliger Horisberger</cp:lastModifiedBy>
  <cp:revision>14</cp:revision>
  <dcterms:created xsi:type="dcterms:W3CDTF">2011-10-27T19:01:28Z</dcterms:created>
  <dcterms:modified xsi:type="dcterms:W3CDTF">2011-10-28T07:52:25Z</dcterms:modified>
</cp:coreProperties>
</file>